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43891200" cy="32918400"/>
  <p:notesSz cx="7077075" cy="93630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2" clrIdx="0"/>
  <p:cmAuthor id="1" name="Rolle, Myesha" initials="RM" lastIdx="5" clrIdx="1">
    <p:extLst>
      <p:ext uri="{19B8F6BF-5375-455C-9EA6-DF929625EA0E}">
        <p15:presenceInfo xmlns:p15="http://schemas.microsoft.com/office/powerpoint/2012/main" userId="S-1-5-21-796762494-2589821386-4053979347-618932" providerId="AD"/>
      </p:ext>
    </p:extLst>
  </p:cmAuthor>
  <p:cmAuthor id="2" name="Pelekhaty, Stacy" initials="PS" lastIdx="10" clrIdx="2">
    <p:extLst>
      <p:ext uri="{19B8F6BF-5375-455C-9EA6-DF929625EA0E}">
        <p15:presenceInfo xmlns:p15="http://schemas.microsoft.com/office/powerpoint/2012/main" userId="S-1-5-21-796762494-2589821386-4053979347-227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8102E"/>
    <a:srgbClr val="EC5D5A"/>
    <a:srgbClr val="FFCCCC"/>
    <a:srgbClr val="FFCB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7665A88-2201-4C76-A789-C7A292A23E52}">
  <a:tblStyle styleId="{C7665A88-2201-4C76-A789-C7A292A23E52}" styleName="Table_0">
    <a:wholeTbl>
      <a:tcTxStyle b="off" i="off">
        <a:font>
          <a:latin typeface="Arial"/>
          <a:ea typeface="Arial"/>
          <a:cs typeface="Arial"/>
        </a:font>
        <a:schemeClr val="dk1"/>
      </a:tcTxStyle>
      <a:tcStyle>
        <a:tcBdr>
          <a:left>
            <a:ln w="12700" cap="flat" cmpd="sng">
              <a:solidFill>
                <a:schemeClr val="accent3"/>
              </a:solidFill>
              <a:prstDash val="solid"/>
              <a:round/>
              <a:headEnd type="none" w="sm" len="sm"/>
              <a:tailEnd type="none" w="sm" len="sm"/>
            </a:ln>
          </a:left>
          <a:right>
            <a:ln w="12700" cap="flat" cmpd="sng">
              <a:solidFill>
                <a:schemeClr val="accent3"/>
              </a:solidFill>
              <a:prstDash val="solid"/>
              <a:round/>
              <a:headEnd type="none" w="sm" len="sm"/>
              <a:tailEnd type="none" w="sm" len="sm"/>
            </a:ln>
          </a:right>
          <a:top>
            <a:ln w="12700" cap="flat" cmpd="sng">
              <a:solidFill>
                <a:schemeClr val="accent3"/>
              </a:solidFill>
              <a:prstDash val="solid"/>
              <a:round/>
              <a:headEnd type="none" w="sm" len="sm"/>
              <a:tailEnd type="none" w="sm" len="sm"/>
            </a:ln>
          </a:top>
          <a:bottom>
            <a:ln w="12700" cap="flat" cmpd="sng">
              <a:solidFill>
                <a:schemeClr val="accent3"/>
              </a:solidFill>
              <a:prstDash val="solid"/>
              <a:round/>
              <a:headEnd type="none" w="sm" len="sm"/>
              <a:tailEnd type="none" w="sm" len="sm"/>
            </a:ln>
          </a:bottom>
          <a:insideH>
            <a:ln w="12700" cap="flat" cmpd="sng">
              <a:solidFill>
                <a:schemeClr val="accent3"/>
              </a:solidFill>
              <a:prstDash val="solid"/>
              <a:round/>
              <a:headEnd type="none" w="sm" len="sm"/>
              <a:tailEnd type="none" w="sm" len="sm"/>
            </a:ln>
          </a:insideH>
          <a:insideV>
            <a:ln w="12700" cap="flat" cmpd="sng">
              <a:solidFill>
                <a:schemeClr val="accent3"/>
              </a:solidFill>
              <a:prstDash val="solid"/>
              <a:round/>
              <a:headEnd type="none" w="sm" len="sm"/>
              <a:tailEnd type="none" w="sm" len="sm"/>
            </a:ln>
          </a:insideV>
        </a:tcBdr>
        <a:fill>
          <a:solidFill>
            <a:srgbClr val="FFFFFF">
              <a:alpha val="0"/>
            </a:srgbClr>
          </a:solidFill>
        </a:fill>
      </a:tcStyle>
    </a:wholeTbl>
    <a:band1H>
      <a:tcTxStyle/>
      <a:tcStyle>
        <a:tcBdr/>
        <a:fill>
          <a:solidFill>
            <a:schemeClr val="accent3">
              <a:alpha val="20000"/>
            </a:schemeClr>
          </a:solidFill>
        </a:fill>
      </a:tcStyle>
    </a:band1H>
    <a:band2H>
      <a:tcTxStyle/>
      <a:tcStyle>
        <a:tcBdr/>
      </a:tcStyle>
    </a:band2H>
    <a:band1V>
      <a:tcTxStyle/>
      <a:tcStyle>
        <a:tcBdr/>
        <a:fill>
          <a:solidFill>
            <a:schemeClr val="accent3">
              <a:alpha val="20000"/>
            </a:schemeClr>
          </a:solidFill>
        </a:fill>
      </a:tcStyle>
    </a:band1V>
    <a:band2V>
      <a:tcTxStyle/>
      <a:tcStyle>
        <a:tcBdr/>
      </a:tcStyle>
    </a:band2V>
    <a:lastCol>
      <a:tcTxStyle b="on" i="off"/>
      <a:tcStyle>
        <a:tcBdr/>
      </a:tcStyle>
    </a:lastCol>
    <a:firstCol>
      <a:tcTxStyle b="on" i="off"/>
      <a:tcStyle>
        <a:tcBdr/>
      </a:tcStyle>
    </a:firstCol>
    <a:lastRow>
      <a:tcTxStyle b="on" i="off"/>
      <a:tcStyle>
        <a:tcBdr>
          <a:top>
            <a:ln w="50800" cap="flat" cmpd="sng">
              <a:solidFill>
                <a:schemeClr val="accent3"/>
              </a:solidFill>
              <a:prstDash val="solid"/>
              <a:round/>
              <a:headEnd type="none" w="sm" len="sm"/>
              <a:tailEnd type="none" w="sm" len="sm"/>
            </a:ln>
          </a:top>
        </a:tcBdr>
        <a:fill>
          <a:solidFill>
            <a:srgbClr val="FFFFFF">
              <a:alpha val="0"/>
            </a:srgbClr>
          </a:solidFill>
        </a:fill>
      </a:tcStyle>
    </a:lastRow>
    <a:seCell>
      <a:tcTxStyle/>
      <a:tcStyle>
        <a:tcBdr/>
      </a:tcStyle>
    </a:seCell>
    <a:swCell>
      <a:tcTxStyle/>
      <a:tcStyle>
        <a:tcBdr/>
      </a:tcStyle>
    </a:swCell>
    <a:firstRow>
      <a:tcTxStyle b="on" i="off"/>
      <a:tcStyle>
        <a:tcBdr>
          <a:bottom>
            <a:ln w="25400" cap="flat" cmpd="sng">
              <a:solidFill>
                <a:schemeClr val="accent3"/>
              </a:solidFill>
              <a:prstDash val="solid"/>
              <a:round/>
              <a:headEnd type="none" w="sm" len="sm"/>
              <a:tailEnd type="none" w="sm" len="sm"/>
            </a:ln>
          </a:bottom>
        </a:tcBdr>
        <a:fill>
          <a:solidFill>
            <a:srgbClr val="FFFFFF">
              <a:alpha val="0"/>
            </a:srgbClr>
          </a:solidFill>
        </a:fill>
      </a:tcStyle>
    </a:firstRow>
    <a:neCell>
      <a:tcTxStyle/>
      <a:tcStyle>
        <a:tcBdr/>
      </a:tcStyle>
    </a:neCell>
    <a:nwCell>
      <a:tcTxStyle/>
      <a:tcStyle>
        <a:tcBdr/>
      </a:tcStyle>
    </a:nwCell>
  </a:tblStyle>
  <a:tblStyle styleId="{6AFEC544-7C09-4B05-9572-F20F7FDB7CD6}" styleName="Table_1">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12700" cap="flat" cmpd="sng">
              <a:solidFill>
                <a:schemeClr val="accent3"/>
              </a:solidFill>
              <a:prstDash val="solid"/>
              <a:round/>
              <a:headEnd type="none" w="sm" len="sm"/>
              <a:tailEnd type="none" w="sm" len="sm"/>
            </a:ln>
          </a:top>
          <a:bottom>
            <a:ln w="12700" cap="flat" cmpd="sng">
              <a:solidFill>
                <a:schemeClr val="accent3"/>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fill>
          <a:solidFill>
            <a:schemeClr val="accent3">
              <a:alpha val="20000"/>
            </a:schemeClr>
          </a:solidFill>
        </a:fill>
      </a:tcStyle>
    </a:band1H>
    <a:band2H>
      <a:tcTxStyle/>
      <a:tcStyle>
        <a:tcBdr/>
      </a:tcStyle>
    </a:band2H>
    <a:band1V>
      <a:tcTxStyle/>
      <a:tcStyle>
        <a:tcBdr/>
        <a:fill>
          <a:solidFill>
            <a:schemeClr val="accent3">
              <a:alpha val="20000"/>
            </a:schemeClr>
          </a:solidFill>
        </a:fill>
      </a:tcStyle>
    </a:band1V>
    <a:band2V>
      <a:tcTxStyle/>
      <a:tcStyle>
        <a:tcBdr/>
      </a:tcStyle>
    </a:band2V>
    <a:lastCol>
      <a:tcTxStyle b="on" i="off"/>
      <a:tcStyle>
        <a:tcBdr/>
      </a:tcStyle>
    </a:lastCol>
    <a:firstCol>
      <a:tcTxStyle b="on" i="off"/>
      <a:tcStyle>
        <a:tcBdr/>
      </a:tcStyle>
    </a:firstCol>
    <a:lastRow>
      <a:tcTxStyle b="on" i="off"/>
      <a:tcStyle>
        <a:tcBdr>
          <a:top>
            <a:ln w="12700" cap="flat" cmpd="sng">
              <a:solidFill>
                <a:schemeClr val="accent3"/>
              </a:solidFill>
              <a:prstDash val="solid"/>
              <a:round/>
              <a:headEnd type="none" w="sm" len="sm"/>
              <a:tailEnd type="none" w="sm" len="sm"/>
            </a:ln>
          </a:top>
        </a:tcBdr>
        <a:fill>
          <a:solidFill>
            <a:srgbClr val="FFFFFF">
              <a:alpha val="0"/>
            </a:srgbClr>
          </a:solidFill>
        </a:fill>
      </a:tcStyle>
    </a:lastRow>
    <a:seCell>
      <a:tcTxStyle/>
      <a:tcStyle>
        <a:tcBdr/>
      </a:tcStyle>
    </a:seCell>
    <a:swCell>
      <a:tcTxStyle/>
      <a:tcStyle>
        <a:tcBdr/>
      </a:tcStyle>
    </a:swCell>
    <a:firstRow>
      <a:tcTxStyle b="on" i="off"/>
      <a:tcStyle>
        <a:tcBdr>
          <a:bottom>
            <a:ln w="12700" cap="flat" cmpd="sng">
              <a:solidFill>
                <a:schemeClr val="accent3"/>
              </a:solidFill>
              <a:prstDash val="solid"/>
              <a:round/>
              <a:headEnd type="none" w="sm" len="sm"/>
              <a:tailEnd type="none" w="sm" len="sm"/>
            </a:ln>
          </a:bottom>
        </a:tcBdr>
        <a:fill>
          <a:solidFill>
            <a:srgbClr val="FFFFFF">
              <a:alpha val="0"/>
            </a:srgbClr>
          </a:solidFill>
        </a:fill>
      </a:tcStyle>
    </a:firstRow>
    <a:neCell>
      <a:tcTxStyle/>
      <a:tcStyle>
        <a:tcBdr/>
      </a:tcStyle>
    </a:neCell>
    <a:nwCell>
      <a:tcTxStyle/>
      <a:tcStyle>
        <a:tcBdr/>
      </a:tcStyle>
    </a:nwCell>
  </a:tblStyle>
  <a:tblStyle styleId="{B37F5ECC-B98A-459A-B061-A2FFF894B739}" styleName="Table_2">
    <a:wholeTbl>
      <a:tcTxStyle b="off" i="off">
        <a:font>
          <a:latin typeface="Arial"/>
          <a:ea typeface="Arial"/>
          <a:cs typeface="Arial"/>
        </a:font>
        <a:schemeClr val="dk1"/>
      </a:tcTxStyle>
      <a:tcStyle>
        <a:tcBdr>
          <a:left>
            <a:ln w="12700" cap="flat" cmpd="sng">
              <a:solidFill>
                <a:schemeClr val="accent3"/>
              </a:solidFill>
              <a:prstDash val="solid"/>
              <a:round/>
              <a:headEnd type="none" w="sm" len="sm"/>
              <a:tailEnd type="none" w="sm" len="sm"/>
            </a:ln>
          </a:left>
          <a:right>
            <a:ln w="12700" cap="flat" cmpd="sng">
              <a:solidFill>
                <a:schemeClr val="accent3"/>
              </a:solidFill>
              <a:prstDash val="solid"/>
              <a:round/>
              <a:headEnd type="none" w="sm" len="sm"/>
              <a:tailEnd type="none" w="sm" len="sm"/>
            </a:ln>
          </a:right>
          <a:top>
            <a:ln w="12700" cap="flat" cmpd="sng">
              <a:solidFill>
                <a:schemeClr val="accent3"/>
              </a:solidFill>
              <a:prstDash val="solid"/>
              <a:round/>
              <a:headEnd type="none" w="sm" len="sm"/>
              <a:tailEnd type="none" w="sm" len="sm"/>
            </a:ln>
          </a:top>
          <a:bottom>
            <a:ln w="12700" cap="flat" cmpd="sng">
              <a:solidFill>
                <a:schemeClr val="accent3"/>
              </a:solidFill>
              <a:prstDash val="solid"/>
              <a:round/>
              <a:headEnd type="none" w="sm" len="sm"/>
              <a:tailEnd type="none" w="sm" len="sm"/>
            </a:ln>
          </a:bottom>
          <a:insideH>
            <a:ln w="12700" cap="flat" cmpd="sng">
              <a:solidFill>
                <a:schemeClr val="accent3"/>
              </a:solidFill>
              <a:prstDash val="solid"/>
              <a:round/>
              <a:headEnd type="none" w="sm" len="sm"/>
              <a:tailEnd type="none" w="sm" len="sm"/>
            </a:ln>
          </a:insideH>
          <a:insideV>
            <a:ln w="12700" cap="flat" cmpd="sng">
              <a:solidFill>
                <a:schemeClr val="accent3"/>
              </a:solidFill>
              <a:prstDash val="solid"/>
              <a:round/>
              <a:headEnd type="none" w="sm" len="sm"/>
              <a:tailEnd type="none" w="sm" len="sm"/>
            </a:ln>
          </a:insideV>
        </a:tcBdr>
        <a:fill>
          <a:solidFill>
            <a:schemeClr val="accent3"/>
          </a:solidFill>
        </a:fill>
      </a:tcStyle>
    </a:wholeTbl>
    <a:band1H>
      <a:tcTxStyle/>
      <a:tcStyle>
        <a:tcBdr/>
        <a:fill>
          <a:solidFill>
            <a:schemeClr val="accent3"/>
          </a:solidFill>
        </a:fill>
      </a:tcStyle>
    </a:band1H>
    <a:band2H>
      <a:tcTxStyle/>
      <a:tcStyle>
        <a:tcBdr/>
      </a:tcStyle>
    </a:band2H>
    <a:band1V>
      <a:tcTxStyle/>
      <a:tcStyle>
        <a:tcBdr/>
        <a:fill>
          <a:solidFill>
            <a:schemeClr val="accent3"/>
          </a:solidFill>
        </a:fill>
      </a:tcStyle>
    </a:band1V>
    <a:band2V>
      <a:tcTxStyle/>
      <a:tcStyle>
        <a:tcBdr/>
      </a:tcStyle>
    </a:band2V>
    <a:lastCol>
      <a:tcTxStyle b="on" i="off"/>
      <a:tcStyle>
        <a:tcBdr/>
      </a:tcStyle>
    </a:lastCol>
    <a:firstCol>
      <a:tcTxStyle b="on" i="off"/>
      <a:tcStyle>
        <a:tcBdr/>
      </a:tcStyle>
    </a:firstCol>
    <a:lastRow>
      <a:tcTxStyle b="on" i="off"/>
      <a:tcStyle>
        <a:tcBdr>
          <a:top>
            <a:ln w="25400" cap="flat" cmpd="sng">
              <a:solidFill>
                <a:schemeClr val="accent3"/>
              </a:solidFill>
              <a:prstDash val="solid"/>
              <a:round/>
              <a:headEnd type="none" w="sm" len="sm"/>
              <a:tailEnd type="none" w="sm" len="sm"/>
            </a:ln>
          </a:top>
        </a:tcBdr>
        <a:fill>
          <a:solidFill>
            <a:schemeClr val="accent3"/>
          </a:solidFill>
        </a:fill>
      </a:tcStyle>
    </a:lastRow>
    <a:seCell>
      <a:tcTxStyle/>
      <a:tcStyle>
        <a:tcBdr/>
      </a:tcStyle>
    </a:seCell>
    <a:swCell>
      <a:tcTxStyle/>
      <a:tcStyle>
        <a:tcBdr/>
      </a:tcStyle>
    </a:swCell>
    <a:firstRow>
      <a:tcTxStyle b="on" i="off"/>
      <a:tcStyle>
        <a:tcBdr/>
        <a:fill>
          <a:solidFill>
            <a:schemeClr val="accent3"/>
          </a:solidFill>
        </a:fill>
      </a:tcStyle>
    </a:firstRow>
    <a:neCell>
      <a:tcTxStyle/>
      <a:tcStyle>
        <a:tcBdr/>
      </a:tcStyle>
    </a:neCell>
    <a:nwCell>
      <a:tcTxStyle/>
      <a:tcStyle>
        <a:tcBdr/>
      </a:tcStyle>
    </a:nwCell>
  </a:tblStyle>
  <a:tblStyle styleId="{921F2607-0FEC-4BEB-8A85-907B00714997}" styleName="Table_3">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chemeClr val="accent3"/>
          </a:solidFill>
        </a:fill>
      </a:tcStyle>
    </a:wholeTbl>
    <a:band1H>
      <a:tcTxStyle/>
      <a:tcStyle>
        <a:tcBdr/>
        <a:fill>
          <a:solidFill>
            <a:schemeClr val="accent3"/>
          </a:solidFill>
        </a:fill>
      </a:tcStyle>
    </a:band1H>
    <a:band2H>
      <a:tcTxStyle/>
      <a:tcStyle>
        <a:tcBdr/>
      </a:tcStyle>
    </a:band2H>
    <a:band1V>
      <a:tcTxStyle/>
      <a:tcStyle>
        <a:tcBdr/>
        <a:fill>
          <a:solidFill>
            <a:schemeClr val="accent3"/>
          </a:solidFill>
        </a:fill>
      </a:tcStyle>
    </a:band1V>
    <a:band2V>
      <a:tcTxStyle/>
      <a:tcStyle>
        <a:tcBdr/>
      </a:tcStyle>
    </a:band2V>
    <a:lastCol>
      <a:tcTxStyle b="on" i="off">
        <a:font>
          <a:latin typeface="Arial"/>
          <a:ea typeface="Arial"/>
          <a:cs typeface="Arial"/>
        </a:font>
        <a:schemeClr val="lt1"/>
      </a:tcTxStyle>
      <a:tcStyle>
        <a:tcBdr/>
        <a:fill>
          <a:solidFill>
            <a:schemeClr val="accent3"/>
          </a:solidFill>
        </a:fill>
      </a:tcStyle>
    </a:lastCol>
    <a:firstCol>
      <a:tcTxStyle b="on" i="off">
        <a:font>
          <a:latin typeface="Arial"/>
          <a:ea typeface="Arial"/>
          <a:cs typeface="Arial"/>
        </a:font>
        <a:schemeClr val="lt1"/>
      </a:tcTxStyle>
      <a:tcStyle>
        <a:tcBdr/>
        <a:fill>
          <a:solidFill>
            <a:schemeClr val="accent3"/>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3"/>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3"/>
          </a:solidFill>
        </a:fill>
      </a:tcStyle>
    </a:firstRow>
    <a:neCell>
      <a:tcTxStyle/>
      <a:tcStyle>
        <a:tcBdr/>
      </a:tcStyle>
    </a:neCell>
    <a:nwCell>
      <a:tcTxStyle/>
      <a:tcStyle>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462" autoAdjust="0"/>
    <p:restoredTop sz="92630" autoAdjust="0"/>
  </p:normalViewPr>
  <p:slideViewPr>
    <p:cSldViewPr snapToGrid="0">
      <p:cViewPr varScale="1">
        <p:scale>
          <a:sx n="18" d="100"/>
          <a:sy n="18" d="100"/>
        </p:scale>
        <p:origin x="1686" y="78"/>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Occurrences</c:v>
                </c:pt>
              </c:strCache>
            </c:strRef>
          </c:tx>
          <c:dPt>
            <c:idx val="0"/>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1-8D57-419C-B60F-4B11A125DB2C}"/>
              </c:ext>
            </c:extLst>
          </c:dPt>
          <c:dPt>
            <c:idx val="1"/>
            <c:bubble3D val="0"/>
            <c:spPr>
              <a:solidFill>
                <a:schemeClr val="bg1">
                  <a:lumMod val="5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8D57-419C-B60F-4B11A125DB2C}"/>
              </c:ext>
            </c:extLst>
          </c:dPt>
          <c:dPt>
            <c:idx val="2"/>
            <c:bubble3D val="0"/>
            <c:spPr>
              <a:solidFill>
                <a:srgbClr val="C8102E"/>
              </a:solidFill>
              <a:ln w="19050">
                <a:solidFill>
                  <a:schemeClr val="lt1"/>
                </a:solidFill>
              </a:ln>
              <a:effectLst/>
            </c:spPr>
            <c:extLst xmlns:c16r2="http://schemas.microsoft.com/office/drawing/2015/06/chart">
              <c:ext xmlns:c16="http://schemas.microsoft.com/office/drawing/2014/chart" uri="{C3380CC4-5D6E-409C-BE32-E72D297353CC}">
                <c16:uniqueId val="{00000005-8D57-419C-B60F-4B11A125DB2C}"/>
              </c:ext>
            </c:extLst>
          </c:dPt>
          <c:dPt>
            <c:idx val="3"/>
            <c:bubble3D val="0"/>
            <c:spPr>
              <a:solidFill>
                <a:schemeClr val="tx1"/>
              </a:solidFill>
              <a:ln w="19050">
                <a:solidFill>
                  <a:schemeClr val="lt1"/>
                </a:solidFill>
              </a:ln>
              <a:effectLst/>
            </c:spPr>
            <c:extLst xmlns:c16r2="http://schemas.microsoft.com/office/drawing/2015/06/chart">
              <c:ext xmlns:c16="http://schemas.microsoft.com/office/drawing/2014/chart" uri="{C3380CC4-5D6E-409C-BE32-E72D297353CC}">
                <c16:uniqueId val="{00000007-8D57-419C-B60F-4B11A125DB2C}"/>
              </c:ext>
            </c:extLst>
          </c:dPt>
          <c:dPt>
            <c:idx val="4"/>
            <c:bubble3D val="0"/>
            <c:spPr>
              <a:solidFill>
                <a:schemeClr val="accent1">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9-8D57-419C-B60F-4B11A125DB2C}"/>
              </c:ext>
            </c:extLst>
          </c:dPt>
          <c:dPt>
            <c:idx val="5"/>
            <c:bubble3D val="0"/>
            <c:spPr>
              <a:solidFill>
                <a:schemeClr val="bg1">
                  <a:lumMod val="7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B-8D57-419C-B60F-4B11A125DB2C}"/>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0"/>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Sheet1!$A$2:$A$7</c:f>
              <c:strCache>
                <c:ptCount val="6"/>
                <c:pt idx="0">
                  <c:v>Ileus/Obstruction (16)</c:v>
                </c:pt>
                <c:pt idx="1">
                  <c:v>PO/EN Intolerance (11)</c:v>
                </c:pt>
                <c:pt idx="2">
                  <c:v>Short Gut/Malabsorptive/ECF (6)</c:v>
                </c:pt>
                <c:pt idx="3">
                  <c:v>GI Surgery Preventing EN (5)</c:v>
                </c:pt>
                <c:pt idx="4">
                  <c:v>Inability to Obtain GI Access (3)</c:v>
                </c:pt>
                <c:pt idx="5">
                  <c:v>Other (3)</c:v>
                </c:pt>
              </c:strCache>
            </c:strRef>
          </c:cat>
          <c:val>
            <c:numRef>
              <c:f>Sheet1!$B$2:$B$7</c:f>
              <c:numCache>
                <c:formatCode>General</c:formatCode>
                <c:ptCount val="6"/>
                <c:pt idx="0">
                  <c:v>16</c:v>
                </c:pt>
                <c:pt idx="1">
                  <c:v>11</c:v>
                </c:pt>
                <c:pt idx="2">
                  <c:v>6</c:v>
                </c:pt>
                <c:pt idx="3">
                  <c:v>5</c:v>
                </c:pt>
                <c:pt idx="4">
                  <c:v>3</c:v>
                </c:pt>
                <c:pt idx="5">
                  <c:v>3</c:v>
                </c:pt>
              </c:numCache>
            </c:numRef>
          </c:val>
          <c:extLst xmlns:c16r2="http://schemas.microsoft.com/office/drawing/2015/06/chart">
            <c:ext xmlns:c16="http://schemas.microsoft.com/office/drawing/2014/chart" uri="{C3380CC4-5D6E-409C-BE32-E72D297353CC}">
              <c16:uniqueId val="{0000000C-8D57-419C-B60F-4B11A125DB2C}"/>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14279538960219645"/>
          <c:y val="0.86783846308726842"/>
          <c:w val="0.70945067518952687"/>
          <c:h val="0.12524115751246689"/>
        </c:manualLayout>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1" y="0"/>
            <a:ext cx="3066733" cy="468154"/>
          </a:xfrm>
          <a:prstGeom prst="rect">
            <a:avLst/>
          </a:prstGeom>
          <a:noFill/>
          <a:ln>
            <a:noFill/>
          </a:ln>
        </p:spPr>
        <p:txBody>
          <a:bodyPr spcFirstLastPara="1" wrap="square" lIns="93900" tIns="46950" rIns="93900" bIns="4695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4008706" y="0"/>
            <a:ext cx="3066733" cy="468154"/>
          </a:xfrm>
          <a:prstGeom prst="rect">
            <a:avLst/>
          </a:prstGeom>
          <a:noFill/>
          <a:ln>
            <a:noFill/>
          </a:ln>
        </p:spPr>
        <p:txBody>
          <a:bodyPr spcFirstLastPara="1" wrap="square" lIns="93900" tIns="46950" rIns="93900" bIns="4695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96975" y="701675"/>
            <a:ext cx="4683125" cy="35115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7708" y="4447461"/>
            <a:ext cx="5661660" cy="4213384"/>
          </a:xfrm>
          <a:prstGeom prst="rect">
            <a:avLst/>
          </a:prstGeom>
          <a:noFill/>
          <a:ln>
            <a:noFill/>
          </a:ln>
        </p:spPr>
        <p:txBody>
          <a:bodyPr spcFirstLastPara="1" wrap="square" lIns="93900" tIns="46950" rIns="93900" bIns="46950" anchor="t" anchorCtr="0">
            <a:no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1" y="8893296"/>
            <a:ext cx="3066733" cy="468154"/>
          </a:xfrm>
          <a:prstGeom prst="rect">
            <a:avLst/>
          </a:prstGeom>
          <a:noFill/>
          <a:ln>
            <a:noFill/>
          </a:ln>
        </p:spPr>
        <p:txBody>
          <a:bodyPr spcFirstLastPara="1" wrap="square" lIns="93900" tIns="46950" rIns="93900" bIns="4695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4008706" y="8893296"/>
            <a:ext cx="3066733" cy="468154"/>
          </a:xfrm>
          <a:prstGeom prst="rect">
            <a:avLst/>
          </a:prstGeom>
          <a:noFill/>
          <a:ln>
            <a:noFill/>
          </a:ln>
        </p:spPr>
        <p:txBody>
          <a:bodyPr spcFirstLastPara="1" wrap="square" lIns="93900" tIns="46950" rIns="93900" bIns="4695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6190132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96975" y="701675"/>
            <a:ext cx="4683125" cy="35115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86" name="Google Shape;86;p1:notes"/>
          <p:cNvSpPr txBox="1">
            <a:spLocks noGrp="1"/>
          </p:cNvSpPr>
          <p:nvPr>
            <p:ph type="body" idx="1"/>
          </p:nvPr>
        </p:nvSpPr>
        <p:spPr>
          <a:xfrm>
            <a:off x="707708" y="4447461"/>
            <a:ext cx="5661660" cy="4213384"/>
          </a:xfrm>
          <a:prstGeom prst="rect">
            <a:avLst/>
          </a:prstGeom>
          <a:noFill/>
          <a:ln>
            <a:noFill/>
          </a:ln>
        </p:spPr>
        <p:txBody>
          <a:bodyPr spcFirstLastPara="1" wrap="square" lIns="93900" tIns="46950" rIns="93900" bIns="46950" anchor="t" anchorCtr="0">
            <a:noAutofit/>
          </a:bodyPr>
          <a:lstStyle/>
          <a:p>
            <a:pPr marL="0" lvl="0" indent="0" algn="l" rtl="0">
              <a:lnSpc>
                <a:spcPct val="100000"/>
              </a:lnSpc>
              <a:spcBef>
                <a:spcPts val="0"/>
              </a:spcBef>
              <a:spcAft>
                <a:spcPts val="0"/>
              </a:spcAft>
              <a:buSzPts val="1400"/>
              <a:buNone/>
            </a:pPr>
            <a:r>
              <a:rPr lang="en-US" dirty="0"/>
              <a:t>. </a:t>
            </a:r>
            <a:endParaRPr dirty="0"/>
          </a:p>
        </p:txBody>
      </p:sp>
      <p:sp>
        <p:nvSpPr>
          <p:cNvPr id="87" name="Google Shape;87;p1:notes"/>
          <p:cNvSpPr txBox="1">
            <a:spLocks noGrp="1"/>
          </p:cNvSpPr>
          <p:nvPr>
            <p:ph type="sldNum" idx="12"/>
          </p:nvPr>
        </p:nvSpPr>
        <p:spPr>
          <a:xfrm>
            <a:off x="4008706" y="8893296"/>
            <a:ext cx="3066733" cy="468154"/>
          </a:xfrm>
          <a:prstGeom prst="rect">
            <a:avLst/>
          </a:prstGeom>
          <a:noFill/>
          <a:ln>
            <a:noFill/>
          </a:ln>
        </p:spPr>
        <p:txBody>
          <a:bodyPr spcFirstLastPara="1" wrap="square" lIns="93900" tIns="46950" rIns="93900" bIns="4695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extLst>
      <p:ext uri="{BB962C8B-B14F-4D97-AF65-F5344CB8AC3E}">
        <p14:creationId xmlns:p14="http://schemas.microsoft.com/office/powerpoint/2010/main" val="993500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2"/>
          <p:cNvSpPr txBox="1">
            <a:spLocks noGrp="1"/>
          </p:cNvSpPr>
          <p:nvPr>
            <p:ph type="dt" idx="10"/>
          </p:nvPr>
        </p:nvSpPr>
        <p:spPr>
          <a:xfrm>
            <a:off x="2193925" y="29978350"/>
            <a:ext cx="10242550" cy="2286000"/>
          </a:xfrm>
          <a:prstGeom prst="rect">
            <a:avLst/>
          </a:prstGeom>
          <a:noFill/>
          <a:ln>
            <a:noFill/>
          </a:ln>
        </p:spPr>
        <p:txBody>
          <a:bodyPr spcFirstLastPara="1" wrap="square" lIns="501600" tIns="250800" rIns="501600" bIns="2508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
          <p:cNvSpPr txBox="1">
            <a:spLocks noGrp="1"/>
          </p:cNvSpPr>
          <p:nvPr>
            <p:ph type="ftr" idx="11"/>
          </p:nvPr>
        </p:nvSpPr>
        <p:spPr>
          <a:xfrm>
            <a:off x="14995525" y="29978350"/>
            <a:ext cx="13900150" cy="2286000"/>
          </a:xfrm>
          <a:prstGeom prst="rect">
            <a:avLst/>
          </a:prstGeom>
          <a:noFill/>
          <a:ln>
            <a:noFill/>
          </a:ln>
        </p:spPr>
        <p:txBody>
          <a:bodyPr spcFirstLastPara="1" wrap="square" lIns="501600" tIns="250800" rIns="501600" bIns="2508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
          <p:cNvSpPr txBox="1">
            <a:spLocks noGrp="1"/>
          </p:cNvSpPr>
          <p:nvPr>
            <p:ph type="sldNum" idx="12"/>
          </p:nvPr>
        </p:nvSpPr>
        <p:spPr>
          <a:xfrm>
            <a:off x="31454725" y="29978350"/>
            <a:ext cx="10242550" cy="2286000"/>
          </a:xfrm>
          <a:prstGeom prst="rect">
            <a:avLst/>
          </a:prstGeom>
          <a:noFill/>
          <a:ln>
            <a:noFill/>
          </a:ln>
        </p:spPr>
        <p:txBody>
          <a:bodyPr spcFirstLastPara="1" wrap="square" lIns="501600" tIns="250800" rIns="501600" bIns="250800" anchor="t" anchorCtr="0">
            <a:noAutofit/>
          </a:bodyPr>
          <a:lstStyle>
            <a:lvl1pPr marL="0" marR="0" lvl="0"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2193925" y="1317625"/>
            <a:ext cx="39503351" cy="5486400"/>
          </a:xfrm>
          <a:prstGeom prst="rect">
            <a:avLst/>
          </a:prstGeom>
          <a:noFill/>
          <a:ln>
            <a:noFill/>
          </a:ln>
        </p:spPr>
        <p:txBody>
          <a:bodyPr spcFirstLastPara="1" wrap="square" lIns="501600" tIns="250800" rIns="501600" bIns="2508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11082337" y="-1208088"/>
            <a:ext cx="21726525" cy="39503351"/>
          </a:xfrm>
          <a:prstGeom prst="rect">
            <a:avLst/>
          </a:prstGeom>
          <a:noFill/>
          <a:ln>
            <a:noFill/>
          </a:ln>
        </p:spPr>
        <p:txBody>
          <a:bodyPr spcFirstLastPara="1" wrap="square" lIns="501600" tIns="250800" rIns="501600" bIns="2508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2193925" y="29978350"/>
            <a:ext cx="10242550" cy="2286000"/>
          </a:xfrm>
          <a:prstGeom prst="rect">
            <a:avLst/>
          </a:prstGeom>
          <a:noFill/>
          <a:ln>
            <a:noFill/>
          </a:ln>
        </p:spPr>
        <p:txBody>
          <a:bodyPr spcFirstLastPara="1" wrap="square" lIns="501600" tIns="250800" rIns="501600" bIns="2508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14995525" y="29978350"/>
            <a:ext cx="13900150" cy="2286000"/>
          </a:xfrm>
          <a:prstGeom prst="rect">
            <a:avLst/>
          </a:prstGeom>
          <a:noFill/>
          <a:ln>
            <a:noFill/>
          </a:ln>
        </p:spPr>
        <p:txBody>
          <a:bodyPr spcFirstLastPara="1" wrap="square" lIns="501600" tIns="250800" rIns="501600" bIns="2508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31454725" y="29978350"/>
            <a:ext cx="10242550" cy="2286000"/>
          </a:xfrm>
          <a:prstGeom prst="rect">
            <a:avLst/>
          </a:prstGeom>
          <a:noFill/>
          <a:ln>
            <a:noFill/>
          </a:ln>
        </p:spPr>
        <p:txBody>
          <a:bodyPr spcFirstLastPara="1" wrap="square" lIns="501600" tIns="250800" rIns="501600" bIns="250800" anchor="t" anchorCtr="0">
            <a:noAutofit/>
          </a:bodyPr>
          <a:lstStyle>
            <a:lvl1pPr marL="0" marR="0" lvl="0"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18034000" y="15544801"/>
            <a:ext cx="37450713" cy="9875837"/>
          </a:xfrm>
          <a:prstGeom prst="rect">
            <a:avLst/>
          </a:prstGeom>
          <a:noFill/>
          <a:ln>
            <a:noFill/>
          </a:ln>
        </p:spPr>
        <p:txBody>
          <a:bodyPr spcFirstLastPara="1" wrap="square" lIns="501600" tIns="250800" rIns="501600" bIns="2508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3876" y="5745163"/>
            <a:ext cx="37450713" cy="29475114"/>
          </a:xfrm>
          <a:prstGeom prst="rect">
            <a:avLst/>
          </a:prstGeom>
          <a:noFill/>
          <a:ln>
            <a:noFill/>
          </a:ln>
        </p:spPr>
        <p:txBody>
          <a:bodyPr spcFirstLastPara="1" wrap="square" lIns="501600" tIns="250800" rIns="501600" bIns="2508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2193925" y="29978350"/>
            <a:ext cx="10242550" cy="2286000"/>
          </a:xfrm>
          <a:prstGeom prst="rect">
            <a:avLst/>
          </a:prstGeom>
          <a:noFill/>
          <a:ln>
            <a:noFill/>
          </a:ln>
        </p:spPr>
        <p:txBody>
          <a:bodyPr spcFirstLastPara="1" wrap="square" lIns="501600" tIns="250800" rIns="501600" bIns="2508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14995525" y="29978350"/>
            <a:ext cx="13900150" cy="2286000"/>
          </a:xfrm>
          <a:prstGeom prst="rect">
            <a:avLst/>
          </a:prstGeom>
          <a:noFill/>
          <a:ln>
            <a:noFill/>
          </a:ln>
        </p:spPr>
        <p:txBody>
          <a:bodyPr spcFirstLastPara="1" wrap="square" lIns="501600" tIns="250800" rIns="501600" bIns="2508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31454725" y="29978350"/>
            <a:ext cx="10242550" cy="2286000"/>
          </a:xfrm>
          <a:prstGeom prst="rect">
            <a:avLst/>
          </a:prstGeom>
          <a:noFill/>
          <a:ln>
            <a:noFill/>
          </a:ln>
        </p:spPr>
        <p:txBody>
          <a:bodyPr spcFirstLastPara="1" wrap="square" lIns="501600" tIns="250800" rIns="501600" bIns="250800" anchor="t" anchorCtr="0">
            <a:noAutofit/>
          </a:bodyPr>
          <a:lstStyle>
            <a:lvl1pPr marL="0" marR="0" lvl="0"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9"/>
        <p:cNvGrpSpPr/>
        <p:nvPr/>
      </p:nvGrpSpPr>
      <p:grpSpPr>
        <a:xfrm>
          <a:off x="0" y="0"/>
          <a:ext cx="0" cy="0"/>
          <a:chOff x="0" y="0"/>
          <a:chExt cx="0" cy="0"/>
        </a:xfrm>
      </p:grpSpPr>
      <p:sp>
        <p:nvSpPr>
          <p:cNvPr id="20" name="Google Shape;20;p3"/>
          <p:cNvSpPr txBox="1">
            <a:spLocks noGrp="1"/>
          </p:cNvSpPr>
          <p:nvPr>
            <p:ph type="ctrTitle"/>
          </p:nvPr>
        </p:nvSpPr>
        <p:spPr>
          <a:xfrm>
            <a:off x="3292475" y="13635038"/>
            <a:ext cx="37306249" cy="9407525"/>
          </a:xfrm>
          <a:prstGeom prst="rect">
            <a:avLst/>
          </a:prstGeom>
          <a:noFill/>
          <a:ln>
            <a:noFill/>
          </a:ln>
        </p:spPr>
        <p:txBody>
          <a:bodyPr spcFirstLastPara="1" wrap="square" lIns="501600" tIns="250800" rIns="501600" bIns="2508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21" name="Google Shape;21;p3"/>
          <p:cNvSpPr txBox="1">
            <a:spLocks noGrp="1"/>
          </p:cNvSpPr>
          <p:nvPr>
            <p:ph type="subTitle" idx="1"/>
          </p:nvPr>
        </p:nvSpPr>
        <p:spPr>
          <a:xfrm>
            <a:off x="6583363" y="24871363"/>
            <a:ext cx="30724474" cy="11217275"/>
          </a:xfrm>
          <a:prstGeom prst="rect">
            <a:avLst/>
          </a:prstGeom>
          <a:noFill/>
          <a:ln>
            <a:noFill/>
          </a:ln>
        </p:spPr>
        <p:txBody>
          <a:bodyPr spcFirstLastPara="1" wrap="square" lIns="501600" tIns="250800" rIns="501600" bIns="250800" anchor="t" anchorCtr="0">
            <a:noAutofit/>
          </a:bodyPr>
          <a:lstStyle>
            <a:lvl1pPr lvl="0" algn="ctr">
              <a:lnSpc>
                <a:spcPct val="100000"/>
              </a:lnSpc>
              <a:spcBef>
                <a:spcPts val="3520"/>
              </a:spcBef>
              <a:spcAft>
                <a:spcPts val="0"/>
              </a:spcAft>
              <a:buClr>
                <a:schemeClr val="dk1"/>
              </a:buClr>
              <a:buSzPts val="17600"/>
              <a:buFont typeface="Arial"/>
              <a:buNone/>
              <a:defRPr/>
            </a:lvl1pPr>
            <a:lvl2pPr lvl="1" algn="ctr">
              <a:lnSpc>
                <a:spcPct val="100000"/>
              </a:lnSpc>
              <a:spcBef>
                <a:spcPts val="3080"/>
              </a:spcBef>
              <a:spcAft>
                <a:spcPts val="0"/>
              </a:spcAft>
              <a:buClr>
                <a:schemeClr val="dk1"/>
              </a:buClr>
              <a:buSzPts val="15400"/>
              <a:buFont typeface="Arial"/>
              <a:buNone/>
              <a:defRPr/>
            </a:lvl2pPr>
            <a:lvl3pPr lvl="2" algn="ctr">
              <a:lnSpc>
                <a:spcPct val="100000"/>
              </a:lnSpc>
              <a:spcBef>
                <a:spcPts val="2640"/>
              </a:spcBef>
              <a:spcAft>
                <a:spcPts val="0"/>
              </a:spcAft>
              <a:buClr>
                <a:schemeClr val="dk1"/>
              </a:buClr>
              <a:buSzPts val="13200"/>
              <a:buFont typeface="Arial"/>
              <a:buNone/>
              <a:defRPr/>
            </a:lvl3pPr>
            <a:lvl4pPr lvl="3" algn="ctr">
              <a:lnSpc>
                <a:spcPct val="100000"/>
              </a:lnSpc>
              <a:spcBef>
                <a:spcPts val="2200"/>
              </a:spcBef>
              <a:spcAft>
                <a:spcPts val="0"/>
              </a:spcAft>
              <a:buClr>
                <a:schemeClr val="dk1"/>
              </a:buClr>
              <a:buSzPts val="11000"/>
              <a:buFont typeface="Arial"/>
              <a:buNone/>
              <a:defRPr/>
            </a:lvl4pPr>
            <a:lvl5pPr lvl="4" algn="ctr">
              <a:lnSpc>
                <a:spcPct val="100000"/>
              </a:lnSpc>
              <a:spcBef>
                <a:spcPts val="2200"/>
              </a:spcBef>
              <a:spcAft>
                <a:spcPts val="0"/>
              </a:spcAft>
              <a:buClr>
                <a:schemeClr val="dk1"/>
              </a:buClr>
              <a:buSzPts val="11000"/>
              <a:buFont typeface="Arial"/>
              <a:buNone/>
              <a:defRPr/>
            </a:lvl5pPr>
            <a:lvl6pPr lvl="5" algn="ctr">
              <a:lnSpc>
                <a:spcPct val="100000"/>
              </a:lnSpc>
              <a:spcBef>
                <a:spcPts val="2200"/>
              </a:spcBef>
              <a:spcAft>
                <a:spcPts val="0"/>
              </a:spcAft>
              <a:buClr>
                <a:schemeClr val="dk1"/>
              </a:buClr>
              <a:buSzPts val="11000"/>
              <a:buFont typeface="Arial"/>
              <a:buNone/>
              <a:defRPr/>
            </a:lvl6pPr>
            <a:lvl7pPr lvl="6" algn="ctr">
              <a:lnSpc>
                <a:spcPct val="100000"/>
              </a:lnSpc>
              <a:spcBef>
                <a:spcPts val="2200"/>
              </a:spcBef>
              <a:spcAft>
                <a:spcPts val="0"/>
              </a:spcAft>
              <a:buClr>
                <a:schemeClr val="dk1"/>
              </a:buClr>
              <a:buSzPts val="11000"/>
              <a:buFont typeface="Arial"/>
              <a:buNone/>
              <a:defRPr/>
            </a:lvl7pPr>
            <a:lvl8pPr lvl="7" algn="ctr">
              <a:lnSpc>
                <a:spcPct val="100000"/>
              </a:lnSpc>
              <a:spcBef>
                <a:spcPts val="2200"/>
              </a:spcBef>
              <a:spcAft>
                <a:spcPts val="0"/>
              </a:spcAft>
              <a:buClr>
                <a:schemeClr val="dk1"/>
              </a:buClr>
              <a:buSzPts val="11000"/>
              <a:buFont typeface="Arial"/>
              <a:buNone/>
              <a:defRPr/>
            </a:lvl8pPr>
            <a:lvl9pPr lvl="8" algn="ctr">
              <a:lnSpc>
                <a:spcPct val="100000"/>
              </a:lnSpc>
              <a:spcBef>
                <a:spcPts val="2200"/>
              </a:spcBef>
              <a:spcAft>
                <a:spcPts val="0"/>
              </a:spcAft>
              <a:buClr>
                <a:schemeClr val="dk1"/>
              </a:buClr>
              <a:buSzPts val="11000"/>
              <a:buFont typeface="Arial"/>
              <a:buNone/>
              <a:defRPr/>
            </a:lvl9pPr>
          </a:lstStyle>
          <a:p>
            <a:endParaRPr/>
          </a:p>
        </p:txBody>
      </p:sp>
      <p:sp>
        <p:nvSpPr>
          <p:cNvPr id="22" name="Google Shape;22;p3"/>
          <p:cNvSpPr txBox="1">
            <a:spLocks noGrp="1"/>
          </p:cNvSpPr>
          <p:nvPr>
            <p:ph type="dt" idx="10"/>
          </p:nvPr>
        </p:nvSpPr>
        <p:spPr>
          <a:xfrm>
            <a:off x="2193925" y="29978350"/>
            <a:ext cx="10242550" cy="2286000"/>
          </a:xfrm>
          <a:prstGeom prst="rect">
            <a:avLst/>
          </a:prstGeom>
          <a:noFill/>
          <a:ln>
            <a:noFill/>
          </a:ln>
        </p:spPr>
        <p:txBody>
          <a:bodyPr spcFirstLastPara="1" wrap="square" lIns="501600" tIns="250800" rIns="501600" bIns="2508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3"/>
          <p:cNvSpPr txBox="1">
            <a:spLocks noGrp="1"/>
          </p:cNvSpPr>
          <p:nvPr>
            <p:ph type="ftr" idx="11"/>
          </p:nvPr>
        </p:nvSpPr>
        <p:spPr>
          <a:xfrm>
            <a:off x="14995525" y="29978350"/>
            <a:ext cx="13900150" cy="2286000"/>
          </a:xfrm>
          <a:prstGeom prst="rect">
            <a:avLst/>
          </a:prstGeom>
          <a:noFill/>
          <a:ln>
            <a:noFill/>
          </a:ln>
        </p:spPr>
        <p:txBody>
          <a:bodyPr spcFirstLastPara="1" wrap="square" lIns="501600" tIns="250800" rIns="501600" bIns="2508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3"/>
          <p:cNvSpPr txBox="1">
            <a:spLocks noGrp="1"/>
          </p:cNvSpPr>
          <p:nvPr>
            <p:ph type="sldNum" idx="12"/>
          </p:nvPr>
        </p:nvSpPr>
        <p:spPr>
          <a:xfrm>
            <a:off x="31454725" y="29978350"/>
            <a:ext cx="10242550" cy="2286000"/>
          </a:xfrm>
          <a:prstGeom prst="rect">
            <a:avLst/>
          </a:prstGeom>
          <a:noFill/>
          <a:ln>
            <a:noFill/>
          </a:ln>
        </p:spPr>
        <p:txBody>
          <a:bodyPr spcFirstLastPara="1" wrap="square" lIns="501600" tIns="250800" rIns="501600" bIns="250800" anchor="t" anchorCtr="0">
            <a:noAutofit/>
          </a:bodyPr>
          <a:lstStyle>
            <a:lvl1pPr marL="0" marR="0" lvl="0"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2193925" y="1317625"/>
            <a:ext cx="39503351" cy="5486400"/>
          </a:xfrm>
          <a:prstGeom prst="rect">
            <a:avLst/>
          </a:prstGeom>
          <a:noFill/>
          <a:ln>
            <a:noFill/>
          </a:ln>
        </p:spPr>
        <p:txBody>
          <a:bodyPr spcFirstLastPara="1" wrap="square" lIns="501600" tIns="250800" rIns="501600" bIns="2508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27" name="Google Shape;27;p4"/>
          <p:cNvSpPr txBox="1">
            <a:spLocks noGrp="1"/>
          </p:cNvSpPr>
          <p:nvPr>
            <p:ph type="body" idx="1"/>
          </p:nvPr>
        </p:nvSpPr>
        <p:spPr>
          <a:xfrm>
            <a:off x="2193925" y="7680325"/>
            <a:ext cx="39503351" cy="21726525"/>
          </a:xfrm>
          <a:prstGeom prst="rect">
            <a:avLst/>
          </a:prstGeom>
          <a:noFill/>
          <a:ln>
            <a:noFill/>
          </a:ln>
        </p:spPr>
        <p:txBody>
          <a:bodyPr spcFirstLastPara="1" wrap="square" lIns="501600" tIns="250800" rIns="501600" bIns="2508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8" name="Google Shape;28;p4"/>
          <p:cNvSpPr txBox="1">
            <a:spLocks noGrp="1"/>
          </p:cNvSpPr>
          <p:nvPr>
            <p:ph type="dt" idx="10"/>
          </p:nvPr>
        </p:nvSpPr>
        <p:spPr>
          <a:xfrm>
            <a:off x="2193925" y="29978350"/>
            <a:ext cx="10242550" cy="2286000"/>
          </a:xfrm>
          <a:prstGeom prst="rect">
            <a:avLst/>
          </a:prstGeom>
          <a:noFill/>
          <a:ln>
            <a:noFill/>
          </a:ln>
        </p:spPr>
        <p:txBody>
          <a:bodyPr spcFirstLastPara="1" wrap="square" lIns="501600" tIns="250800" rIns="501600" bIns="2508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4"/>
          <p:cNvSpPr txBox="1">
            <a:spLocks noGrp="1"/>
          </p:cNvSpPr>
          <p:nvPr>
            <p:ph type="ftr" idx="11"/>
          </p:nvPr>
        </p:nvSpPr>
        <p:spPr>
          <a:xfrm>
            <a:off x="14995525" y="29978350"/>
            <a:ext cx="13900150" cy="2286000"/>
          </a:xfrm>
          <a:prstGeom prst="rect">
            <a:avLst/>
          </a:prstGeom>
          <a:noFill/>
          <a:ln>
            <a:noFill/>
          </a:ln>
        </p:spPr>
        <p:txBody>
          <a:bodyPr spcFirstLastPara="1" wrap="square" lIns="501600" tIns="250800" rIns="501600" bIns="2508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4"/>
          <p:cNvSpPr txBox="1">
            <a:spLocks noGrp="1"/>
          </p:cNvSpPr>
          <p:nvPr>
            <p:ph type="sldNum" idx="12"/>
          </p:nvPr>
        </p:nvSpPr>
        <p:spPr>
          <a:xfrm>
            <a:off x="31454725" y="29978350"/>
            <a:ext cx="10242550" cy="2286000"/>
          </a:xfrm>
          <a:prstGeom prst="rect">
            <a:avLst/>
          </a:prstGeom>
          <a:noFill/>
          <a:ln>
            <a:noFill/>
          </a:ln>
        </p:spPr>
        <p:txBody>
          <a:bodyPr spcFirstLastPara="1" wrap="square" lIns="501600" tIns="250800" rIns="501600" bIns="250800" anchor="t" anchorCtr="0">
            <a:noAutofit/>
          </a:bodyPr>
          <a:lstStyle>
            <a:lvl1pPr marL="0" marR="0" lvl="0"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3467100" y="28203525"/>
            <a:ext cx="37307839" cy="8718550"/>
          </a:xfrm>
          <a:prstGeom prst="rect">
            <a:avLst/>
          </a:prstGeom>
          <a:noFill/>
          <a:ln>
            <a:noFill/>
          </a:ln>
        </p:spPr>
        <p:txBody>
          <a:bodyPr spcFirstLastPara="1" wrap="square" lIns="501600" tIns="250800" rIns="501600" bIns="250800" anchor="t" anchorCtr="0">
            <a:noAutofit/>
          </a:bodyPr>
          <a:lstStyle>
            <a:lvl1pPr lvl="0" algn="l">
              <a:lnSpc>
                <a:spcPct val="100000"/>
              </a:lnSpc>
              <a:spcBef>
                <a:spcPts val="0"/>
              </a:spcBef>
              <a:spcAft>
                <a:spcPts val="0"/>
              </a:spcAft>
              <a:buSzPts val="1400"/>
              <a:buNone/>
              <a:defRPr sz="4000" b="1"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33" name="Google Shape;33;p5"/>
          <p:cNvSpPr txBox="1">
            <a:spLocks noGrp="1"/>
          </p:cNvSpPr>
          <p:nvPr>
            <p:ph type="body" idx="1"/>
          </p:nvPr>
        </p:nvSpPr>
        <p:spPr>
          <a:xfrm>
            <a:off x="3467100" y="18602325"/>
            <a:ext cx="37307839" cy="9601200"/>
          </a:xfrm>
          <a:prstGeom prst="rect">
            <a:avLst/>
          </a:prstGeom>
          <a:noFill/>
          <a:ln>
            <a:noFill/>
          </a:ln>
        </p:spPr>
        <p:txBody>
          <a:bodyPr spcFirstLastPara="1" wrap="square" lIns="501600" tIns="250800" rIns="501600" bIns="250800" anchor="b" anchorCtr="0">
            <a:noAutofit/>
          </a:bodyPr>
          <a:lstStyle>
            <a:lvl1pPr marL="457200" lvl="0" indent="-228600" algn="l">
              <a:lnSpc>
                <a:spcPct val="100000"/>
              </a:lnSpc>
              <a:spcBef>
                <a:spcPts val="400"/>
              </a:spcBef>
              <a:spcAft>
                <a:spcPts val="0"/>
              </a:spcAft>
              <a:buClr>
                <a:schemeClr val="dk1"/>
              </a:buClr>
              <a:buSzPts val="2000"/>
              <a:buFont typeface="Arial"/>
              <a:buNone/>
              <a:defRPr sz="2000"/>
            </a:lvl1pPr>
            <a:lvl2pPr marL="914400" lvl="1" indent="-228600" algn="l">
              <a:lnSpc>
                <a:spcPct val="100000"/>
              </a:lnSpc>
              <a:spcBef>
                <a:spcPts val="360"/>
              </a:spcBef>
              <a:spcAft>
                <a:spcPts val="0"/>
              </a:spcAft>
              <a:buClr>
                <a:schemeClr val="dk1"/>
              </a:buClr>
              <a:buSzPts val="1800"/>
              <a:buFont typeface="Arial"/>
              <a:buNone/>
              <a:defRPr sz="1800"/>
            </a:lvl2pPr>
            <a:lvl3pPr marL="1371600" lvl="2" indent="-228600" algn="l">
              <a:lnSpc>
                <a:spcPct val="100000"/>
              </a:lnSpc>
              <a:spcBef>
                <a:spcPts val="320"/>
              </a:spcBef>
              <a:spcAft>
                <a:spcPts val="0"/>
              </a:spcAft>
              <a:buClr>
                <a:schemeClr val="dk1"/>
              </a:buClr>
              <a:buSzPts val="1600"/>
              <a:buFont typeface="Arial"/>
              <a:buNone/>
              <a:defRPr sz="1600"/>
            </a:lvl3pPr>
            <a:lvl4pPr marL="1828800" lvl="3" indent="-228600" algn="l">
              <a:lnSpc>
                <a:spcPct val="100000"/>
              </a:lnSpc>
              <a:spcBef>
                <a:spcPts val="280"/>
              </a:spcBef>
              <a:spcAft>
                <a:spcPts val="0"/>
              </a:spcAft>
              <a:buClr>
                <a:schemeClr val="dk1"/>
              </a:buClr>
              <a:buSzPts val="1400"/>
              <a:buFont typeface="Arial"/>
              <a:buNone/>
              <a:defRPr sz="1400"/>
            </a:lvl4pPr>
            <a:lvl5pPr marL="2286000" lvl="4" indent="-228600" algn="l">
              <a:lnSpc>
                <a:spcPct val="100000"/>
              </a:lnSpc>
              <a:spcBef>
                <a:spcPts val="280"/>
              </a:spcBef>
              <a:spcAft>
                <a:spcPts val="0"/>
              </a:spcAft>
              <a:buClr>
                <a:schemeClr val="dk1"/>
              </a:buClr>
              <a:buSzPts val="1400"/>
              <a:buFont typeface="Arial"/>
              <a:buNone/>
              <a:defRPr sz="1400"/>
            </a:lvl5pPr>
            <a:lvl6pPr marL="2743200" lvl="5" indent="-228600" algn="l">
              <a:lnSpc>
                <a:spcPct val="100000"/>
              </a:lnSpc>
              <a:spcBef>
                <a:spcPts val="280"/>
              </a:spcBef>
              <a:spcAft>
                <a:spcPts val="0"/>
              </a:spcAft>
              <a:buClr>
                <a:schemeClr val="dk1"/>
              </a:buClr>
              <a:buSzPts val="1400"/>
              <a:buFont typeface="Arial"/>
              <a:buNone/>
              <a:defRPr sz="1400"/>
            </a:lvl6pPr>
            <a:lvl7pPr marL="3200400" lvl="6" indent="-228600" algn="l">
              <a:lnSpc>
                <a:spcPct val="100000"/>
              </a:lnSpc>
              <a:spcBef>
                <a:spcPts val="280"/>
              </a:spcBef>
              <a:spcAft>
                <a:spcPts val="0"/>
              </a:spcAft>
              <a:buClr>
                <a:schemeClr val="dk1"/>
              </a:buClr>
              <a:buSzPts val="1400"/>
              <a:buFont typeface="Arial"/>
              <a:buNone/>
              <a:defRPr sz="1400"/>
            </a:lvl7pPr>
            <a:lvl8pPr marL="3657600" lvl="7" indent="-228600" algn="l">
              <a:lnSpc>
                <a:spcPct val="100000"/>
              </a:lnSpc>
              <a:spcBef>
                <a:spcPts val="280"/>
              </a:spcBef>
              <a:spcAft>
                <a:spcPts val="0"/>
              </a:spcAft>
              <a:buClr>
                <a:schemeClr val="dk1"/>
              </a:buClr>
              <a:buSzPts val="1400"/>
              <a:buFont typeface="Arial"/>
              <a:buNone/>
              <a:defRPr sz="1400"/>
            </a:lvl8pPr>
            <a:lvl9pPr marL="4114800" lvl="8" indent="-228600" algn="l">
              <a:lnSpc>
                <a:spcPct val="100000"/>
              </a:lnSpc>
              <a:spcBef>
                <a:spcPts val="280"/>
              </a:spcBef>
              <a:spcAft>
                <a:spcPts val="0"/>
              </a:spcAft>
              <a:buClr>
                <a:schemeClr val="dk1"/>
              </a:buClr>
              <a:buSzPts val="1400"/>
              <a:buFont typeface="Arial"/>
              <a:buNone/>
              <a:defRPr sz="1400"/>
            </a:lvl9pPr>
          </a:lstStyle>
          <a:p>
            <a:endParaRPr/>
          </a:p>
        </p:txBody>
      </p:sp>
      <p:sp>
        <p:nvSpPr>
          <p:cNvPr id="34" name="Google Shape;34;p5"/>
          <p:cNvSpPr txBox="1">
            <a:spLocks noGrp="1"/>
          </p:cNvSpPr>
          <p:nvPr>
            <p:ph type="dt" idx="10"/>
          </p:nvPr>
        </p:nvSpPr>
        <p:spPr>
          <a:xfrm>
            <a:off x="2193925" y="29978350"/>
            <a:ext cx="10242550" cy="2286000"/>
          </a:xfrm>
          <a:prstGeom prst="rect">
            <a:avLst/>
          </a:prstGeom>
          <a:noFill/>
          <a:ln>
            <a:noFill/>
          </a:ln>
        </p:spPr>
        <p:txBody>
          <a:bodyPr spcFirstLastPara="1" wrap="square" lIns="501600" tIns="250800" rIns="501600" bIns="2508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5"/>
          <p:cNvSpPr txBox="1">
            <a:spLocks noGrp="1"/>
          </p:cNvSpPr>
          <p:nvPr>
            <p:ph type="ftr" idx="11"/>
          </p:nvPr>
        </p:nvSpPr>
        <p:spPr>
          <a:xfrm>
            <a:off x="14995525" y="29978350"/>
            <a:ext cx="13900150" cy="2286000"/>
          </a:xfrm>
          <a:prstGeom prst="rect">
            <a:avLst/>
          </a:prstGeom>
          <a:noFill/>
          <a:ln>
            <a:noFill/>
          </a:ln>
        </p:spPr>
        <p:txBody>
          <a:bodyPr spcFirstLastPara="1" wrap="square" lIns="501600" tIns="250800" rIns="501600" bIns="2508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5"/>
          <p:cNvSpPr txBox="1">
            <a:spLocks noGrp="1"/>
          </p:cNvSpPr>
          <p:nvPr>
            <p:ph type="sldNum" idx="12"/>
          </p:nvPr>
        </p:nvSpPr>
        <p:spPr>
          <a:xfrm>
            <a:off x="31454725" y="29978350"/>
            <a:ext cx="10242550" cy="2286000"/>
          </a:xfrm>
          <a:prstGeom prst="rect">
            <a:avLst/>
          </a:prstGeom>
          <a:noFill/>
          <a:ln>
            <a:noFill/>
          </a:ln>
        </p:spPr>
        <p:txBody>
          <a:bodyPr spcFirstLastPara="1" wrap="square" lIns="501600" tIns="250800" rIns="501600" bIns="250800" anchor="t" anchorCtr="0">
            <a:noAutofit/>
          </a:bodyPr>
          <a:lstStyle>
            <a:lvl1pPr marL="0" marR="0" lvl="0"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2193925" y="1317625"/>
            <a:ext cx="39503351" cy="5486400"/>
          </a:xfrm>
          <a:prstGeom prst="rect">
            <a:avLst/>
          </a:prstGeom>
          <a:noFill/>
          <a:ln>
            <a:noFill/>
          </a:ln>
        </p:spPr>
        <p:txBody>
          <a:bodyPr spcFirstLastPara="1" wrap="square" lIns="501600" tIns="250800" rIns="501600" bIns="2508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39" name="Google Shape;39;p6"/>
          <p:cNvSpPr txBox="1">
            <a:spLocks noGrp="1"/>
          </p:cNvSpPr>
          <p:nvPr>
            <p:ph type="body" idx="1"/>
          </p:nvPr>
        </p:nvSpPr>
        <p:spPr>
          <a:xfrm>
            <a:off x="2193925" y="10240963"/>
            <a:ext cx="19675475" cy="28967111"/>
          </a:xfrm>
          <a:prstGeom prst="rect">
            <a:avLst/>
          </a:prstGeom>
          <a:noFill/>
          <a:ln>
            <a:noFill/>
          </a:ln>
        </p:spPr>
        <p:txBody>
          <a:bodyPr spcFirstLastPara="1" wrap="square" lIns="501600" tIns="250800" rIns="501600" bIns="250800" anchor="t" anchorCtr="0">
            <a:noAutofit/>
          </a:bodyPr>
          <a:lstStyle>
            <a:lvl1pPr marL="457200" lvl="0" indent="-406400" algn="l">
              <a:lnSpc>
                <a:spcPct val="100000"/>
              </a:lnSpc>
              <a:spcBef>
                <a:spcPts val="560"/>
              </a:spcBef>
              <a:spcAft>
                <a:spcPts val="0"/>
              </a:spcAft>
              <a:buClr>
                <a:schemeClr val="dk1"/>
              </a:buClr>
              <a:buSzPts val="2800"/>
              <a:buFont typeface="Arial"/>
              <a:buChar char="•"/>
              <a:defRPr sz="2800"/>
            </a:lvl1pPr>
            <a:lvl2pPr marL="914400" lvl="1" indent="-381000" algn="l">
              <a:lnSpc>
                <a:spcPct val="100000"/>
              </a:lnSpc>
              <a:spcBef>
                <a:spcPts val="480"/>
              </a:spcBef>
              <a:spcAft>
                <a:spcPts val="0"/>
              </a:spcAft>
              <a:buClr>
                <a:schemeClr val="dk1"/>
              </a:buClr>
              <a:buSzPts val="2400"/>
              <a:buFont typeface="Arial"/>
              <a:buChar char="–"/>
              <a:defRPr sz="2400"/>
            </a:lvl2pPr>
            <a:lvl3pPr marL="1371600" lvl="2" indent="-355600" algn="l">
              <a:lnSpc>
                <a:spcPct val="100000"/>
              </a:lnSpc>
              <a:spcBef>
                <a:spcPts val="400"/>
              </a:spcBef>
              <a:spcAft>
                <a:spcPts val="0"/>
              </a:spcAft>
              <a:buClr>
                <a:schemeClr val="dk1"/>
              </a:buClr>
              <a:buSzPts val="2000"/>
              <a:buFont typeface="Arial"/>
              <a:buChar char="•"/>
              <a:defRPr sz="2000"/>
            </a:lvl3pPr>
            <a:lvl4pPr marL="1828800" lvl="3" indent="-342900" algn="l">
              <a:lnSpc>
                <a:spcPct val="100000"/>
              </a:lnSpc>
              <a:spcBef>
                <a:spcPts val="360"/>
              </a:spcBef>
              <a:spcAft>
                <a:spcPts val="0"/>
              </a:spcAft>
              <a:buClr>
                <a:schemeClr val="dk1"/>
              </a:buClr>
              <a:buSzPts val="1800"/>
              <a:buFont typeface="Arial"/>
              <a:buChar char="–"/>
              <a:defRPr sz="1800"/>
            </a:lvl4pPr>
            <a:lvl5pPr marL="2286000" lvl="4" indent="-342900" algn="l">
              <a:lnSpc>
                <a:spcPct val="100000"/>
              </a:lnSpc>
              <a:spcBef>
                <a:spcPts val="360"/>
              </a:spcBef>
              <a:spcAft>
                <a:spcPts val="0"/>
              </a:spcAft>
              <a:buClr>
                <a:schemeClr val="dk1"/>
              </a:buClr>
              <a:buSzPts val="1800"/>
              <a:buFont typeface="Arial"/>
              <a:buChar char="»"/>
              <a:defRPr sz="1800"/>
            </a:lvl5pPr>
            <a:lvl6pPr marL="2743200" lvl="5" indent="-342900" algn="l">
              <a:lnSpc>
                <a:spcPct val="100000"/>
              </a:lnSpc>
              <a:spcBef>
                <a:spcPts val="360"/>
              </a:spcBef>
              <a:spcAft>
                <a:spcPts val="0"/>
              </a:spcAft>
              <a:buClr>
                <a:schemeClr val="dk1"/>
              </a:buClr>
              <a:buSzPts val="1800"/>
              <a:buFont typeface="Arial"/>
              <a:buChar char="»"/>
              <a:defRPr sz="1800"/>
            </a:lvl6pPr>
            <a:lvl7pPr marL="3200400" lvl="6" indent="-342900" algn="l">
              <a:lnSpc>
                <a:spcPct val="100000"/>
              </a:lnSpc>
              <a:spcBef>
                <a:spcPts val="360"/>
              </a:spcBef>
              <a:spcAft>
                <a:spcPts val="0"/>
              </a:spcAft>
              <a:buClr>
                <a:schemeClr val="dk1"/>
              </a:buClr>
              <a:buSzPts val="1800"/>
              <a:buFont typeface="Arial"/>
              <a:buChar char="»"/>
              <a:defRPr sz="1800"/>
            </a:lvl7pPr>
            <a:lvl8pPr marL="3657600" lvl="7" indent="-342900" algn="l">
              <a:lnSpc>
                <a:spcPct val="100000"/>
              </a:lnSpc>
              <a:spcBef>
                <a:spcPts val="360"/>
              </a:spcBef>
              <a:spcAft>
                <a:spcPts val="0"/>
              </a:spcAft>
              <a:buClr>
                <a:schemeClr val="dk1"/>
              </a:buClr>
              <a:buSzPts val="1800"/>
              <a:buFont typeface="Arial"/>
              <a:buChar char="»"/>
              <a:defRPr sz="1800"/>
            </a:lvl8pPr>
            <a:lvl9pPr marL="4114800" lvl="8" indent="-342900" algn="l">
              <a:lnSpc>
                <a:spcPct val="100000"/>
              </a:lnSpc>
              <a:spcBef>
                <a:spcPts val="360"/>
              </a:spcBef>
              <a:spcAft>
                <a:spcPts val="0"/>
              </a:spcAft>
              <a:buClr>
                <a:schemeClr val="dk1"/>
              </a:buClr>
              <a:buSzPts val="1800"/>
              <a:buFont typeface="Arial"/>
              <a:buChar char="»"/>
              <a:defRPr sz="1800"/>
            </a:lvl9pPr>
          </a:lstStyle>
          <a:p>
            <a:endParaRPr/>
          </a:p>
        </p:txBody>
      </p:sp>
      <p:sp>
        <p:nvSpPr>
          <p:cNvPr id="40" name="Google Shape;40;p6"/>
          <p:cNvSpPr txBox="1">
            <a:spLocks noGrp="1"/>
          </p:cNvSpPr>
          <p:nvPr>
            <p:ph type="body" idx="2"/>
          </p:nvPr>
        </p:nvSpPr>
        <p:spPr>
          <a:xfrm>
            <a:off x="22021800" y="10240963"/>
            <a:ext cx="19675475" cy="28967111"/>
          </a:xfrm>
          <a:prstGeom prst="rect">
            <a:avLst/>
          </a:prstGeom>
          <a:noFill/>
          <a:ln>
            <a:noFill/>
          </a:ln>
        </p:spPr>
        <p:txBody>
          <a:bodyPr spcFirstLastPara="1" wrap="square" lIns="501600" tIns="250800" rIns="501600" bIns="250800" anchor="t" anchorCtr="0">
            <a:noAutofit/>
          </a:bodyPr>
          <a:lstStyle>
            <a:lvl1pPr marL="457200" lvl="0" indent="-406400" algn="l">
              <a:lnSpc>
                <a:spcPct val="100000"/>
              </a:lnSpc>
              <a:spcBef>
                <a:spcPts val="560"/>
              </a:spcBef>
              <a:spcAft>
                <a:spcPts val="0"/>
              </a:spcAft>
              <a:buClr>
                <a:schemeClr val="dk1"/>
              </a:buClr>
              <a:buSzPts val="2800"/>
              <a:buFont typeface="Arial"/>
              <a:buChar char="•"/>
              <a:defRPr sz="2800"/>
            </a:lvl1pPr>
            <a:lvl2pPr marL="914400" lvl="1" indent="-381000" algn="l">
              <a:lnSpc>
                <a:spcPct val="100000"/>
              </a:lnSpc>
              <a:spcBef>
                <a:spcPts val="480"/>
              </a:spcBef>
              <a:spcAft>
                <a:spcPts val="0"/>
              </a:spcAft>
              <a:buClr>
                <a:schemeClr val="dk1"/>
              </a:buClr>
              <a:buSzPts val="2400"/>
              <a:buFont typeface="Arial"/>
              <a:buChar char="–"/>
              <a:defRPr sz="2400"/>
            </a:lvl2pPr>
            <a:lvl3pPr marL="1371600" lvl="2" indent="-355600" algn="l">
              <a:lnSpc>
                <a:spcPct val="100000"/>
              </a:lnSpc>
              <a:spcBef>
                <a:spcPts val="400"/>
              </a:spcBef>
              <a:spcAft>
                <a:spcPts val="0"/>
              </a:spcAft>
              <a:buClr>
                <a:schemeClr val="dk1"/>
              </a:buClr>
              <a:buSzPts val="2000"/>
              <a:buFont typeface="Arial"/>
              <a:buChar char="•"/>
              <a:defRPr sz="2000"/>
            </a:lvl3pPr>
            <a:lvl4pPr marL="1828800" lvl="3" indent="-342900" algn="l">
              <a:lnSpc>
                <a:spcPct val="100000"/>
              </a:lnSpc>
              <a:spcBef>
                <a:spcPts val="360"/>
              </a:spcBef>
              <a:spcAft>
                <a:spcPts val="0"/>
              </a:spcAft>
              <a:buClr>
                <a:schemeClr val="dk1"/>
              </a:buClr>
              <a:buSzPts val="1800"/>
              <a:buFont typeface="Arial"/>
              <a:buChar char="–"/>
              <a:defRPr sz="1800"/>
            </a:lvl4pPr>
            <a:lvl5pPr marL="2286000" lvl="4" indent="-342900" algn="l">
              <a:lnSpc>
                <a:spcPct val="100000"/>
              </a:lnSpc>
              <a:spcBef>
                <a:spcPts val="360"/>
              </a:spcBef>
              <a:spcAft>
                <a:spcPts val="0"/>
              </a:spcAft>
              <a:buClr>
                <a:schemeClr val="dk1"/>
              </a:buClr>
              <a:buSzPts val="1800"/>
              <a:buFont typeface="Arial"/>
              <a:buChar char="»"/>
              <a:defRPr sz="1800"/>
            </a:lvl5pPr>
            <a:lvl6pPr marL="2743200" lvl="5" indent="-342900" algn="l">
              <a:lnSpc>
                <a:spcPct val="100000"/>
              </a:lnSpc>
              <a:spcBef>
                <a:spcPts val="360"/>
              </a:spcBef>
              <a:spcAft>
                <a:spcPts val="0"/>
              </a:spcAft>
              <a:buClr>
                <a:schemeClr val="dk1"/>
              </a:buClr>
              <a:buSzPts val="1800"/>
              <a:buFont typeface="Arial"/>
              <a:buChar char="»"/>
              <a:defRPr sz="1800"/>
            </a:lvl6pPr>
            <a:lvl7pPr marL="3200400" lvl="6" indent="-342900" algn="l">
              <a:lnSpc>
                <a:spcPct val="100000"/>
              </a:lnSpc>
              <a:spcBef>
                <a:spcPts val="360"/>
              </a:spcBef>
              <a:spcAft>
                <a:spcPts val="0"/>
              </a:spcAft>
              <a:buClr>
                <a:schemeClr val="dk1"/>
              </a:buClr>
              <a:buSzPts val="1800"/>
              <a:buFont typeface="Arial"/>
              <a:buChar char="»"/>
              <a:defRPr sz="1800"/>
            </a:lvl7pPr>
            <a:lvl8pPr marL="3657600" lvl="7" indent="-342900" algn="l">
              <a:lnSpc>
                <a:spcPct val="100000"/>
              </a:lnSpc>
              <a:spcBef>
                <a:spcPts val="360"/>
              </a:spcBef>
              <a:spcAft>
                <a:spcPts val="0"/>
              </a:spcAft>
              <a:buClr>
                <a:schemeClr val="dk1"/>
              </a:buClr>
              <a:buSzPts val="1800"/>
              <a:buFont typeface="Arial"/>
              <a:buChar char="»"/>
              <a:defRPr sz="1800"/>
            </a:lvl8pPr>
            <a:lvl9pPr marL="4114800" lvl="8" indent="-342900" algn="l">
              <a:lnSpc>
                <a:spcPct val="100000"/>
              </a:lnSpc>
              <a:spcBef>
                <a:spcPts val="360"/>
              </a:spcBef>
              <a:spcAft>
                <a:spcPts val="0"/>
              </a:spcAft>
              <a:buClr>
                <a:schemeClr val="dk1"/>
              </a:buClr>
              <a:buSzPts val="1800"/>
              <a:buFont typeface="Arial"/>
              <a:buChar char="»"/>
              <a:defRPr sz="1800"/>
            </a:lvl9pPr>
          </a:lstStyle>
          <a:p>
            <a:endParaRPr/>
          </a:p>
        </p:txBody>
      </p:sp>
      <p:sp>
        <p:nvSpPr>
          <p:cNvPr id="41" name="Google Shape;41;p6"/>
          <p:cNvSpPr txBox="1">
            <a:spLocks noGrp="1"/>
          </p:cNvSpPr>
          <p:nvPr>
            <p:ph type="dt" idx="10"/>
          </p:nvPr>
        </p:nvSpPr>
        <p:spPr>
          <a:xfrm>
            <a:off x="2193925" y="29978350"/>
            <a:ext cx="10242550" cy="2286000"/>
          </a:xfrm>
          <a:prstGeom prst="rect">
            <a:avLst/>
          </a:prstGeom>
          <a:noFill/>
          <a:ln>
            <a:noFill/>
          </a:ln>
        </p:spPr>
        <p:txBody>
          <a:bodyPr spcFirstLastPara="1" wrap="square" lIns="501600" tIns="250800" rIns="501600" bIns="2508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6"/>
          <p:cNvSpPr txBox="1">
            <a:spLocks noGrp="1"/>
          </p:cNvSpPr>
          <p:nvPr>
            <p:ph type="ftr" idx="11"/>
          </p:nvPr>
        </p:nvSpPr>
        <p:spPr>
          <a:xfrm>
            <a:off x="14995525" y="29978350"/>
            <a:ext cx="13900150" cy="2286000"/>
          </a:xfrm>
          <a:prstGeom prst="rect">
            <a:avLst/>
          </a:prstGeom>
          <a:noFill/>
          <a:ln>
            <a:noFill/>
          </a:ln>
        </p:spPr>
        <p:txBody>
          <a:bodyPr spcFirstLastPara="1" wrap="square" lIns="501600" tIns="250800" rIns="501600" bIns="2508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6"/>
          <p:cNvSpPr txBox="1">
            <a:spLocks noGrp="1"/>
          </p:cNvSpPr>
          <p:nvPr>
            <p:ph type="sldNum" idx="12"/>
          </p:nvPr>
        </p:nvSpPr>
        <p:spPr>
          <a:xfrm>
            <a:off x="31454725" y="29978350"/>
            <a:ext cx="10242550" cy="2286000"/>
          </a:xfrm>
          <a:prstGeom prst="rect">
            <a:avLst/>
          </a:prstGeom>
          <a:noFill/>
          <a:ln>
            <a:noFill/>
          </a:ln>
        </p:spPr>
        <p:txBody>
          <a:bodyPr spcFirstLastPara="1" wrap="square" lIns="501600" tIns="250800" rIns="501600" bIns="250800" anchor="t" anchorCtr="0">
            <a:noAutofit/>
          </a:bodyPr>
          <a:lstStyle>
            <a:lvl1pPr marL="0" marR="0" lvl="0"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2193925" y="1317625"/>
            <a:ext cx="39503351" cy="5486400"/>
          </a:xfrm>
          <a:prstGeom prst="rect">
            <a:avLst/>
          </a:prstGeom>
          <a:noFill/>
          <a:ln>
            <a:noFill/>
          </a:ln>
        </p:spPr>
        <p:txBody>
          <a:bodyPr spcFirstLastPara="1" wrap="square" lIns="501600" tIns="250800" rIns="501600" bIns="2508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46" name="Google Shape;46;p7"/>
          <p:cNvSpPr txBox="1">
            <a:spLocks noGrp="1"/>
          </p:cNvSpPr>
          <p:nvPr>
            <p:ph type="body" idx="1"/>
          </p:nvPr>
        </p:nvSpPr>
        <p:spPr>
          <a:xfrm>
            <a:off x="2193925" y="9825038"/>
            <a:ext cx="19392900" cy="4094162"/>
          </a:xfrm>
          <a:prstGeom prst="rect">
            <a:avLst/>
          </a:prstGeom>
          <a:noFill/>
          <a:ln>
            <a:noFill/>
          </a:ln>
        </p:spPr>
        <p:txBody>
          <a:bodyPr spcFirstLastPara="1" wrap="square" lIns="501600" tIns="250800" rIns="501600" bIns="250800" anchor="b" anchorCtr="0">
            <a:noAutofit/>
          </a:bodyPr>
          <a:lstStyle>
            <a:lvl1pPr marL="457200" lvl="0" indent="-228600" algn="l">
              <a:lnSpc>
                <a:spcPct val="100000"/>
              </a:lnSpc>
              <a:spcBef>
                <a:spcPts val="480"/>
              </a:spcBef>
              <a:spcAft>
                <a:spcPts val="0"/>
              </a:spcAft>
              <a:buClr>
                <a:schemeClr val="dk1"/>
              </a:buClr>
              <a:buSzPts val="2400"/>
              <a:buFont typeface="Arial"/>
              <a:buNone/>
              <a:defRPr sz="2400" b="1"/>
            </a:lvl1pPr>
            <a:lvl2pPr marL="914400" lvl="1" indent="-228600" algn="l">
              <a:lnSpc>
                <a:spcPct val="100000"/>
              </a:lnSpc>
              <a:spcBef>
                <a:spcPts val="400"/>
              </a:spcBef>
              <a:spcAft>
                <a:spcPts val="0"/>
              </a:spcAft>
              <a:buClr>
                <a:schemeClr val="dk1"/>
              </a:buClr>
              <a:buSzPts val="2000"/>
              <a:buFont typeface="Arial"/>
              <a:buNone/>
              <a:defRPr sz="2000" b="1"/>
            </a:lvl2pPr>
            <a:lvl3pPr marL="1371600" lvl="2" indent="-228600" algn="l">
              <a:lnSpc>
                <a:spcPct val="100000"/>
              </a:lnSpc>
              <a:spcBef>
                <a:spcPts val="360"/>
              </a:spcBef>
              <a:spcAft>
                <a:spcPts val="0"/>
              </a:spcAft>
              <a:buClr>
                <a:schemeClr val="dk1"/>
              </a:buClr>
              <a:buSzPts val="1800"/>
              <a:buFont typeface="Arial"/>
              <a:buNone/>
              <a:defRPr sz="1800" b="1"/>
            </a:lvl3pPr>
            <a:lvl4pPr marL="1828800" lvl="3" indent="-228600" algn="l">
              <a:lnSpc>
                <a:spcPct val="100000"/>
              </a:lnSpc>
              <a:spcBef>
                <a:spcPts val="320"/>
              </a:spcBef>
              <a:spcAft>
                <a:spcPts val="0"/>
              </a:spcAft>
              <a:buClr>
                <a:schemeClr val="dk1"/>
              </a:buClr>
              <a:buSzPts val="1600"/>
              <a:buFont typeface="Arial"/>
              <a:buNone/>
              <a:defRPr sz="1600" b="1"/>
            </a:lvl4pPr>
            <a:lvl5pPr marL="2286000" lvl="4" indent="-228600" algn="l">
              <a:lnSpc>
                <a:spcPct val="100000"/>
              </a:lnSpc>
              <a:spcBef>
                <a:spcPts val="320"/>
              </a:spcBef>
              <a:spcAft>
                <a:spcPts val="0"/>
              </a:spcAft>
              <a:buClr>
                <a:schemeClr val="dk1"/>
              </a:buClr>
              <a:buSzPts val="1600"/>
              <a:buFont typeface="Arial"/>
              <a:buNone/>
              <a:defRPr sz="1600" b="1"/>
            </a:lvl5pPr>
            <a:lvl6pPr marL="2743200" lvl="5" indent="-228600" algn="l">
              <a:lnSpc>
                <a:spcPct val="100000"/>
              </a:lnSpc>
              <a:spcBef>
                <a:spcPts val="320"/>
              </a:spcBef>
              <a:spcAft>
                <a:spcPts val="0"/>
              </a:spcAft>
              <a:buClr>
                <a:schemeClr val="dk1"/>
              </a:buClr>
              <a:buSzPts val="1600"/>
              <a:buFont typeface="Arial"/>
              <a:buNone/>
              <a:defRPr sz="1600" b="1"/>
            </a:lvl6pPr>
            <a:lvl7pPr marL="3200400" lvl="6" indent="-228600" algn="l">
              <a:lnSpc>
                <a:spcPct val="100000"/>
              </a:lnSpc>
              <a:spcBef>
                <a:spcPts val="320"/>
              </a:spcBef>
              <a:spcAft>
                <a:spcPts val="0"/>
              </a:spcAft>
              <a:buClr>
                <a:schemeClr val="dk1"/>
              </a:buClr>
              <a:buSzPts val="1600"/>
              <a:buFont typeface="Arial"/>
              <a:buNone/>
              <a:defRPr sz="1600" b="1"/>
            </a:lvl7pPr>
            <a:lvl8pPr marL="3657600" lvl="7" indent="-228600" algn="l">
              <a:lnSpc>
                <a:spcPct val="100000"/>
              </a:lnSpc>
              <a:spcBef>
                <a:spcPts val="320"/>
              </a:spcBef>
              <a:spcAft>
                <a:spcPts val="0"/>
              </a:spcAft>
              <a:buClr>
                <a:schemeClr val="dk1"/>
              </a:buClr>
              <a:buSzPts val="1600"/>
              <a:buFont typeface="Arial"/>
              <a:buNone/>
              <a:defRPr sz="1600" b="1"/>
            </a:lvl8pPr>
            <a:lvl9pPr marL="4114800" lvl="8" indent="-228600" algn="l">
              <a:lnSpc>
                <a:spcPct val="100000"/>
              </a:lnSpc>
              <a:spcBef>
                <a:spcPts val="320"/>
              </a:spcBef>
              <a:spcAft>
                <a:spcPts val="0"/>
              </a:spcAft>
              <a:buClr>
                <a:schemeClr val="dk1"/>
              </a:buClr>
              <a:buSzPts val="1600"/>
              <a:buFont typeface="Arial"/>
              <a:buNone/>
              <a:defRPr sz="1600" b="1"/>
            </a:lvl9pPr>
          </a:lstStyle>
          <a:p>
            <a:endParaRPr/>
          </a:p>
        </p:txBody>
      </p:sp>
      <p:sp>
        <p:nvSpPr>
          <p:cNvPr id="47" name="Google Shape;47;p7"/>
          <p:cNvSpPr txBox="1">
            <a:spLocks noGrp="1"/>
          </p:cNvSpPr>
          <p:nvPr>
            <p:ph type="body" idx="2"/>
          </p:nvPr>
        </p:nvSpPr>
        <p:spPr>
          <a:xfrm>
            <a:off x="2193925" y="13919200"/>
            <a:ext cx="19392900" cy="25288874"/>
          </a:xfrm>
          <a:prstGeom prst="rect">
            <a:avLst/>
          </a:prstGeom>
          <a:noFill/>
          <a:ln>
            <a:noFill/>
          </a:ln>
        </p:spPr>
        <p:txBody>
          <a:bodyPr spcFirstLastPara="1" wrap="square" lIns="501600" tIns="250800" rIns="501600" bIns="250800" anchor="t" anchorCtr="0">
            <a:noAutofit/>
          </a:bodyPr>
          <a:lstStyle>
            <a:lvl1pPr marL="457200" lvl="0" indent="-381000" algn="l">
              <a:lnSpc>
                <a:spcPct val="100000"/>
              </a:lnSpc>
              <a:spcBef>
                <a:spcPts val="480"/>
              </a:spcBef>
              <a:spcAft>
                <a:spcPts val="0"/>
              </a:spcAft>
              <a:buClr>
                <a:schemeClr val="dk1"/>
              </a:buClr>
              <a:buSzPts val="2400"/>
              <a:buFont typeface="Arial"/>
              <a:buChar char="•"/>
              <a:defRPr sz="2400"/>
            </a:lvl1pPr>
            <a:lvl2pPr marL="914400" lvl="1" indent="-355600" algn="l">
              <a:lnSpc>
                <a:spcPct val="100000"/>
              </a:lnSpc>
              <a:spcBef>
                <a:spcPts val="400"/>
              </a:spcBef>
              <a:spcAft>
                <a:spcPts val="0"/>
              </a:spcAft>
              <a:buClr>
                <a:schemeClr val="dk1"/>
              </a:buClr>
              <a:buSzPts val="2000"/>
              <a:buFont typeface="Arial"/>
              <a:buChar char="–"/>
              <a:defRPr sz="2000"/>
            </a:lvl2pPr>
            <a:lvl3pPr marL="1371600" lvl="2" indent="-342900" algn="l">
              <a:lnSpc>
                <a:spcPct val="100000"/>
              </a:lnSpc>
              <a:spcBef>
                <a:spcPts val="360"/>
              </a:spcBef>
              <a:spcAft>
                <a:spcPts val="0"/>
              </a:spcAft>
              <a:buClr>
                <a:schemeClr val="dk1"/>
              </a:buClr>
              <a:buSzPts val="1800"/>
              <a:buFont typeface="Arial"/>
              <a:buChar char="•"/>
              <a:defRPr sz="1800"/>
            </a:lvl3pPr>
            <a:lvl4pPr marL="1828800" lvl="3" indent="-330200" algn="l">
              <a:lnSpc>
                <a:spcPct val="100000"/>
              </a:lnSpc>
              <a:spcBef>
                <a:spcPts val="320"/>
              </a:spcBef>
              <a:spcAft>
                <a:spcPts val="0"/>
              </a:spcAft>
              <a:buClr>
                <a:schemeClr val="dk1"/>
              </a:buClr>
              <a:buSzPts val="1600"/>
              <a:buFont typeface="Arial"/>
              <a:buChar char="–"/>
              <a:defRPr sz="1600"/>
            </a:lvl4pPr>
            <a:lvl5pPr marL="2286000" lvl="4" indent="-330200" algn="l">
              <a:lnSpc>
                <a:spcPct val="100000"/>
              </a:lnSpc>
              <a:spcBef>
                <a:spcPts val="320"/>
              </a:spcBef>
              <a:spcAft>
                <a:spcPts val="0"/>
              </a:spcAft>
              <a:buClr>
                <a:schemeClr val="dk1"/>
              </a:buClr>
              <a:buSzPts val="1600"/>
              <a:buFont typeface="Arial"/>
              <a:buChar char="»"/>
              <a:defRPr sz="1600"/>
            </a:lvl5pPr>
            <a:lvl6pPr marL="2743200" lvl="5" indent="-330200" algn="l">
              <a:lnSpc>
                <a:spcPct val="100000"/>
              </a:lnSpc>
              <a:spcBef>
                <a:spcPts val="320"/>
              </a:spcBef>
              <a:spcAft>
                <a:spcPts val="0"/>
              </a:spcAft>
              <a:buClr>
                <a:schemeClr val="dk1"/>
              </a:buClr>
              <a:buSzPts val="1600"/>
              <a:buFont typeface="Arial"/>
              <a:buChar char="»"/>
              <a:defRPr sz="1600"/>
            </a:lvl6pPr>
            <a:lvl7pPr marL="3200400" lvl="6" indent="-330200" algn="l">
              <a:lnSpc>
                <a:spcPct val="100000"/>
              </a:lnSpc>
              <a:spcBef>
                <a:spcPts val="320"/>
              </a:spcBef>
              <a:spcAft>
                <a:spcPts val="0"/>
              </a:spcAft>
              <a:buClr>
                <a:schemeClr val="dk1"/>
              </a:buClr>
              <a:buSzPts val="1600"/>
              <a:buFont typeface="Arial"/>
              <a:buChar char="»"/>
              <a:defRPr sz="1600"/>
            </a:lvl7pPr>
            <a:lvl8pPr marL="3657600" lvl="7" indent="-330200" algn="l">
              <a:lnSpc>
                <a:spcPct val="100000"/>
              </a:lnSpc>
              <a:spcBef>
                <a:spcPts val="320"/>
              </a:spcBef>
              <a:spcAft>
                <a:spcPts val="0"/>
              </a:spcAft>
              <a:buClr>
                <a:schemeClr val="dk1"/>
              </a:buClr>
              <a:buSzPts val="1600"/>
              <a:buFont typeface="Arial"/>
              <a:buChar char="»"/>
              <a:defRPr sz="1600"/>
            </a:lvl8pPr>
            <a:lvl9pPr marL="4114800" lvl="8" indent="-330200" algn="l">
              <a:lnSpc>
                <a:spcPct val="100000"/>
              </a:lnSpc>
              <a:spcBef>
                <a:spcPts val="320"/>
              </a:spcBef>
              <a:spcAft>
                <a:spcPts val="0"/>
              </a:spcAft>
              <a:buClr>
                <a:schemeClr val="dk1"/>
              </a:buClr>
              <a:buSzPts val="1600"/>
              <a:buFont typeface="Arial"/>
              <a:buChar char="»"/>
              <a:defRPr sz="1600"/>
            </a:lvl9pPr>
          </a:lstStyle>
          <a:p>
            <a:endParaRPr/>
          </a:p>
        </p:txBody>
      </p:sp>
      <p:sp>
        <p:nvSpPr>
          <p:cNvPr id="48" name="Google Shape;48;p7"/>
          <p:cNvSpPr txBox="1">
            <a:spLocks noGrp="1"/>
          </p:cNvSpPr>
          <p:nvPr>
            <p:ph type="body" idx="3"/>
          </p:nvPr>
        </p:nvSpPr>
        <p:spPr>
          <a:xfrm>
            <a:off x="22296438" y="9825038"/>
            <a:ext cx="19400837" cy="4094162"/>
          </a:xfrm>
          <a:prstGeom prst="rect">
            <a:avLst/>
          </a:prstGeom>
          <a:noFill/>
          <a:ln>
            <a:noFill/>
          </a:ln>
        </p:spPr>
        <p:txBody>
          <a:bodyPr spcFirstLastPara="1" wrap="square" lIns="501600" tIns="250800" rIns="501600" bIns="250800" anchor="b" anchorCtr="0">
            <a:noAutofit/>
          </a:bodyPr>
          <a:lstStyle>
            <a:lvl1pPr marL="457200" lvl="0" indent="-228600" algn="l">
              <a:lnSpc>
                <a:spcPct val="100000"/>
              </a:lnSpc>
              <a:spcBef>
                <a:spcPts val="480"/>
              </a:spcBef>
              <a:spcAft>
                <a:spcPts val="0"/>
              </a:spcAft>
              <a:buClr>
                <a:schemeClr val="dk1"/>
              </a:buClr>
              <a:buSzPts val="2400"/>
              <a:buFont typeface="Arial"/>
              <a:buNone/>
              <a:defRPr sz="2400" b="1"/>
            </a:lvl1pPr>
            <a:lvl2pPr marL="914400" lvl="1" indent="-228600" algn="l">
              <a:lnSpc>
                <a:spcPct val="100000"/>
              </a:lnSpc>
              <a:spcBef>
                <a:spcPts val="400"/>
              </a:spcBef>
              <a:spcAft>
                <a:spcPts val="0"/>
              </a:spcAft>
              <a:buClr>
                <a:schemeClr val="dk1"/>
              </a:buClr>
              <a:buSzPts val="2000"/>
              <a:buFont typeface="Arial"/>
              <a:buNone/>
              <a:defRPr sz="2000" b="1"/>
            </a:lvl2pPr>
            <a:lvl3pPr marL="1371600" lvl="2" indent="-228600" algn="l">
              <a:lnSpc>
                <a:spcPct val="100000"/>
              </a:lnSpc>
              <a:spcBef>
                <a:spcPts val="360"/>
              </a:spcBef>
              <a:spcAft>
                <a:spcPts val="0"/>
              </a:spcAft>
              <a:buClr>
                <a:schemeClr val="dk1"/>
              </a:buClr>
              <a:buSzPts val="1800"/>
              <a:buFont typeface="Arial"/>
              <a:buNone/>
              <a:defRPr sz="1800" b="1"/>
            </a:lvl3pPr>
            <a:lvl4pPr marL="1828800" lvl="3" indent="-228600" algn="l">
              <a:lnSpc>
                <a:spcPct val="100000"/>
              </a:lnSpc>
              <a:spcBef>
                <a:spcPts val="320"/>
              </a:spcBef>
              <a:spcAft>
                <a:spcPts val="0"/>
              </a:spcAft>
              <a:buClr>
                <a:schemeClr val="dk1"/>
              </a:buClr>
              <a:buSzPts val="1600"/>
              <a:buFont typeface="Arial"/>
              <a:buNone/>
              <a:defRPr sz="1600" b="1"/>
            </a:lvl4pPr>
            <a:lvl5pPr marL="2286000" lvl="4" indent="-228600" algn="l">
              <a:lnSpc>
                <a:spcPct val="100000"/>
              </a:lnSpc>
              <a:spcBef>
                <a:spcPts val="320"/>
              </a:spcBef>
              <a:spcAft>
                <a:spcPts val="0"/>
              </a:spcAft>
              <a:buClr>
                <a:schemeClr val="dk1"/>
              </a:buClr>
              <a:buSzPts val="1600"/>
              <a:buFont typeface="Arial"/>
              <a:buNone/>
              <a:defRPr sz="1600" b="1"/>
            </a:lvl5pPr>
            <a:lvl6pPr marL="2743200" lvl="5" indent="-228600" algn="l">
              <a:lnSpc>
                <a:spcPct val="100000"/>
              </a:lnSpc>
              <a:spcBef>
                <a:spcPts val="320"/>
              </a:spcBef>
              <a:spcAft>
                <a:spcPts val="0"/>
              </a:spcAft>
              <a:buClr>
                <a:schemeClr val="dk1"/>
              </a:buClr>
              <a:buSzPts val="1600"/>
              <a:buFont typeface="Arial"/>
              <a:buNone/>
              <a:defRPr sz="1600" b="1"/>
            </a:lvl6pPr>
            <a:lvl7pPr marL="3200400" lvl="6" indent="-228600" algn="l">
              <a:lnSpc>
                <a:spcPct val="100000"/>
              </a:lnSpc>
              <a:spcBef>
                <a:spcPts val="320"/>
              </a:spcBef>
              <a:spcAft>
                <a:spcPts val="0"/>
              </a:spcAft>
              <a:buClr>
                <a:schemeClr val="dk1"/>
              </a:buClr>
              <a:buSzPts val="1600"/>
              <a:buFont typeface="Arial"/>
              <a:buNone/>
              <a:defRPr sz="1600" b="1"/>
            </a:lvl7pPr>
            <a:lvl8pPr marL="3657600" lvl="7" indent="-228600" algn="l">
              <a:lnSpc>
                <a:spcPct val="100000"/>
              </a:lnSpc>
              <a:spcBef>
                <a:spcPts val="320"/>
              </a:spcBef>
              <a:spcAft>
                <a:spcPts val="0"/>
              </a:spcAft>
              <a:buClr>
                <a:schemeClr val="dk1"/>
              </a:buClr>
              <a:buSzPts val="1600"/>
              <a:buFont typeface="Arial"/>
              <a:buNone/>
              <a:defRPr sz="1600" b="1"/>
            </a:lvl8pPr>
            <a:lvl9pPr marL="4114800" lvl="8" indent="-228600" algn="l">
              <a:lnSpc>
                <a:spcPct val="100000"/>
              </a:lnSpc>
              <a:spcBef>
                <a:spcPts val="320"/>
              </a:spcBef>
              <a:spcAft>
                <a:spcPts val="0"/>
              </a:spcAft>
              <a:buClr>
                <a:schemeClr val="dk1"/>
              </a:buClr>
              <a:buSzPts val="1600"/>
              <a:buFont typeface="Arial"/>
              <a:buNone/>
              <a:defRPr sz="1600" b="1"/>
            </a:lvl9pPr>
          </a:lstStyle>
          <a:p>
            <a:endParaRPr/>
          </a:p>
        </p:txBody>
      </p:sp>
      <p:sp>
        <p:nvSpPr>
          <p:cNvPr id="49" name="Google Shape;49;p7"/>
          <p:cNvSpPr txBox="1">
            <a:spLocks noGrp="1"/>
          </p:cNvSpPr>
          <p:nvPr>
            <p:ph type="body" idx="4"/>
          </p:nvPr>
        </p:nvSpPr>
        <p:spPr>
          <a:xfrm>
            <a:off x="22296438" y="13919200"/>
            <a:ext cx="19400837" cy="25288874"/>
          </a:xfrm>
          <a:prstGeom prst="rect">
            <a:avLst/>
          </a:prstGeom>
          <a:noFill/>
          <a:ln>
            <a:noFill/>
          </a:ln>
        </p:spPr>
        <p:txBody>
          <a:bodyPr spcFirstLastPara="1" wrap="square" lIns="501600" tIns="250800" rIns="501600" bIns="250800" anchor="t" anchorCtr="0">
            <a:noAutofit/>
          </a:bodyPr>
          <a:lstStyle>
            <a:lvl1pPr marL="457200" lvl="0" indent="-381000" algn="l">
              <a:lnSpc>
                <a:spcPct val="100000"/>
              </a:lnSpc>
              <a:spcBef>
                <a:spcPts val="480"/>
              </a:spcBef>
              <a:spcAft>
                <a:spcPts val="0"/>
              </a:spcAft>
              <a:buClr>
                <a:schemeClr val="dk1"/>
              </a:buClr>
              <a:buSzPts val="2400"/>
              <a:buFont typeface="Arial"/>
              <a:buChar char="•"/>
              <a:defRPr sz="2400"/>
            </a:lvl1pPr>
            <a:lvl2pPr marL="914400" lvl="1" indent="-355600" algn="l">
              <a:lnSpc>
                <a:spcPct val="100000"/>
              </a:lnSpc>
              <a:spcBef>
                <a:spcPts val="400"/>
              </a:spcBef>
              <a:spcAft>
                <a:spcPts val="0"/>
              </a:spcAft>
              <a:buClr>
                <a:schemeClr val="dk1"/>
              </a:buClr>
              <a:buSzPts val="2000"/>
              <a:buFont typeface="Arial"/>
              <a:buChar char="–"/>
              <a:defRPr sz="2000"/>
            </a:lvl2pPr>
            <a:lvl3pPr marL="1371600" lvl="2" indent="-342900" algn="l">
              <a:lnSpc>
                <a:spcPct val="100000"/>
              </a:lnSpc>
              <a:spcBef>
                <a:spcPts val="360"/>
              </a:spcBef>
              <a:spcAft>
                <a:spcPts val="0"/>
              </a:spcAft>
              <a:buClr>
                <a:schemeClr val="dk1"/>
              </a:buClr>
              <a:buSzPts val="1800"/>
              <a:buFont typeface="Arial"/>
              <a:buChar char="•"/>
              <a:defRPr sz="1800"/>
            </a:lvl3pPr>
            <a:lvl4pPr marL="1828800" lvl="3" indent="-330200" algn="l">
              <a:lnSpc>
                <a:spcPct val="100000"/>
              </a:lnSpc>
              <a:spcBef>
                <a:spcPts val="320"/>
              </a:spcBef>
              <a:spcAft>
                <a:spcPts val="0"/>
              </a:spcAft>
              <a:buClr>
                <a:schemeClr val="dk1"/>
              </a:buClr>
              <a:buSzPts val="1600"/>
              <a:buFont typeface="Arial"/>
              <a:buChar char="–"/>
              <a:defRPr sz="1600"/>
            </a:lvl4pPr>
            <a:lvl5pPr marL="2286000" lvl="4" indent="-330200" algn="l">
              <a:lnSpc>
                <a:spcPct val="100000"/>
              </a:lnSpc>
              <a:spcBef>
                <a:spcPts val="320"/>
              </a:spcBef>
              <a:spcAft>
                <a:spcPts val="0"/>
              </a:spcAft>
              <a:buClr>
                <a:schemeClr val="dk1"/>
              </a:buClr>
              <a:buSzPts val="1600"/>
              <a:buFont typeface="Arial"/>
              <a:buChar char="»"/>
              <a:defRPr sz="1600"/>
            </a:lvl5pPr>
            <a:lvl6pPr marL="2743200" lvl="5" indent="-330200" algn="l">
              <a:lnSpc>
                <a:spcPct val="100000"/>
              </a:lnSpc>
              <a:spcBef>
                <a:spcPts val="320"/>
              </a:spcBef>
              <a:spcAft>
                <a:spcPts val="0"/>
              </a:spcAft>
              <a:buClr>
                <a:schemeClr val="dk1"/>
              </a:buClr>
              <a:buSzPts val="1600"/>
              <a:buFont typeface="Arial"/>
              <a:buChar char="»"/>
              <a:defRPr sz="1600"/>
            </a:lvl6pPr>
            <a:lvl7pPr marL="3200400" lvl="6" indent="-330200" algn="l">
              <a:lnSpc>
                <a:spcPct val="100000"/>
              </a:lnSpc>
              <a:spcBef>
                <a:spcPts val="320"/>
              </a:spcBef>
              <a:spcAft>
                <a:spcPts val="0"/>
              </a:spcAft>
              <a:buClr>
                <a:schemeClr val="dk1"/>
              </a:buClr>
              <a:buSzPts val="1600"/>
              <a:buFont typeface="Arial"/>
              <a:buChar char="»"/>
              <a:defRPr sz="1600"/>
            </a:lvl7pPr>
            <a:lvl8pPr marL="3657600" lvl="7" indent="-330200" algn="l">
              <a:lnSpc>
                <a:spcPct val="100000"/>
              </a:lnSpc>
              <a:spcBef>
                <a:spcPts val="320"/>
              </a:spcBef>
              <a:spcAft>
                <a:spcPts val="0"/>
              </a:spcAft>
              <a:buClr>
                <a:schemeClr val="dk1"/>
              </a:buClr>
              <a:buSzPts val="1600"/>
              <a:buFont typeface="Arial"/>
              <a:buChar char="»"/>
              <a:defRPr sz="1600"/>
            </a:lvl8pPr>
            <a:lvl9pPr marL="4114800" lvl="8" indent="-330200" algn="l">
              <a:lnSpc>
                <a:spcPct val="100000"/>
              </a:lnSpc>
              <a:spcBef>
                <a:spcPts val="320"/>
              </a:spcBef>
              <a:spcAft>
                <a:spcPts val="0"/>
              </a:spcAft>
              <a:buClr>
                <a:schemeClr val="dk1"/>
              </a:buClr>
              <a:buSzPts val="1600"/>
              <a:buFont typeface="Arial"/>
              <a:buChar char="»"/>
              <a:defRPr sz="1600"/>
            </a:lvl9pPr>
          </a:lstStyle>
          <a:p>
            <a:endParaRPr/>
          </a:p>
        </p:txBody>
      </p:sp>
      <p:sp>
        <p:nvSpPr>
          <p:cNvPr id="50" name="Google Shape;50;p7"/>
          <p:cNvSpPr txBox="1">
            <a:spLocks noGrp="1"/>
          </p:cNvSpPr>
          <p:nvPr>
            <p:ph type="dt" idx="10"/>
          </p:nvPr>
        </p:nvSpPr>
        <p:spPr>
          <a:xfrm>
            <a:off x="2193925" y="29978350"/>
            <a:ext cx="10242550" cy="2286000"/>
          </a:xfrm>
          <a:prstGeom prst="rect">
            <a:avLst/>
          </a:prstGeom>
          <a:noFill/>
          <a:ln>
            <a:noFill/>
          </a:ln>
        </p:spPr>
        <p:txBody>
          <a:bodyPr spcFirstLastPara="1" wrap="square" lIns="501600" tIns="250800" rIns="501600" bIns="2508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7"/>
          <p:cNvSpPr txBox="1">
            <a:spLocks noGrp="1"/>
          </p:cNvSpPr>
          <p:nvPr>
            <p:ph type="ftr" idx="11"/>
          </p:nvPr>
        </p:nvSpPr>
        <p:spPr>
          <a:xfrm>
            <a:off x="14995525" y="29978350"/>
            <a:ext cx="13900150" cy="2286000"/>
          </a:xfrm>
          <a:prstGeom prst="rect">
            <a:avLst/>
          </a:prstGeom>
          <a:noFill/>
          <a:ln>
            <a:noFill/>
          </a:ln>
        </p:spPr>
        <p:txBody>
          <a:bodyPr spcFirstLastPara="1" wrap="square" lIns="501600" tIns="250800" rIns="501600" bIns="2508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7"/>
          <p:cNvSpPr txBox="1">
            <a:spLocks noGrp="1"/>
          </p:cNvSpPr>
          <p:nvPr>
            <p:ph type="sldNum" idx="12"/>
          </p:nvPr>
        </p:nvSpPr>
        <p:spPr>
          <a:xfrm>
            <a:off x="31454725" y="29978350"/>
            <a:ext cx="10242550" cy="2286000"/>
          </a:xfrm>
          <a:prstGeom prst="rect">
            <a:avLst/>
          </a:prstGeom>
          <a:noFill/>
          <a:ln>
            <a:noFill/>
          </a:ln>
        </p:spPr>
        <p:txBody>
          <a:bodyPr spcFirstLastPara="1" wrap="square" lIns="501600" tIns="250800" rIns="501600" bIns="250800" anchor="t" anchorCtr="0">
            <a:noAutofit/>
          </a:bodyPr>
          <a:lstStyle>
            <a:lvl1pPr marL="0" marR="0" lvl="0"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2193925" y="1317625"/>
            <a:ext cx="39503351" cy="5486400"/>
          </a:xfrm>
          <a:prstGeom prst="rect">
            <a:avLst/>
          </a:prstGeom>
          <a:noFill/>
          <a:ln>
            <a:noFill/>
          </a:ln>
        </p:spPr>
        <p:txBody>
          <a:bodyPr spcFirstLastPara="1" wrap="square" lIns="501600" tIns="250800" rIns="501600" bIns="2508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55" name="Google Shape;55;p8"/>
          <p:cNvSpPr txBox="1">
            <a:spLocks noGrp="1"/>
          </p:cNvSpPr>
          <p:nvPr>
            <p:ph type="dt" idx="10"/>
          </p:nvPr>
        </p:nvSpPr>
        <p:spPr>
          <a:xfrm>
            <a:off x="2193925" y="29978350"/>
            <a:ext cx="10242550" cy="2286000"/>
          </a:xfrm>
          <a:prstGeom prst="rect">
            <a:avLst/>
          </a:prstGeom>
          <a:noFill/>
          <a:ln>
            <a:noFill/>
          </a:ln>
        </p:spPr>
        <p:txBody>
          <a:bodyPr spcFirstLastPara="1" wrap="square" lIns="501600" tIns="250800" rIns="501600" bIns="2508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14995525" y="29978350"/>
            <a:ext cx="13900150" cy="2286000"/>
          </a:xfrm>
          <a:prstGeom prst="rect">
            <a:avLst/>
          </a:prstGeom>
          <a:noFill/>
          <a:ln>
            <a:noFill/>
          </a:ln>
        </p:spPr>
        <p:txBody>
          <a:bodyPr spcFirstLastPara="1" wrap="square" lIns="501600" tIns="250800" rIns="501600" bIns="2508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31454725" y="29978350"/>
            <a:ext cx="10242550" cy="2286000"/>
          </a:xfrm>
          <a:prstGeom prst="rect">
            <a:avLst/>
          </a:prstGeom>
          <a:noFill/>
          <a:ln>
            <a:noFill/>
          </a:ln>
        </p:spPr>
        <p:txBody>
          <a:bodyPr spcFirstLastPara="1" wrap="square" lIns="501600" tIns="250800" rIns="501600" bIns="250800" anchor="t" anchorCtr="0">
            <a:noAutofit/>
          </a:bodyPr>
          <a:lstStyle>
            <a:lvl1pPr marL="0" marR="0" lvl="0"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2193925" y="1747838"/>
            <a:ext cx="14439900" cy="7437437"/>
          </a:xfrm>
          <a:prstGeom prst="rect">
            <a:avLst/>
          </a:prstGeom>
          <a:noFill/>
          <a:ln>
            <a:noFill/>
          </a:ln>
        </p:spPr>
        <p:txBody>
          <a:bodyPr spcFirstLastPara="1" wrap="square" lIns="501600" tIns="250800" rIns="501600" bIns="250800" anchor="b" anchorCtr="0">
            <a:noAutofit/>
          </a:bodyPr>
          <a:lstStyle>
            <a:lvl1pPr lvl="0" algn="l">
              <a:lnSpc>
                <a:spcPct val="100000"/>
              </a:lnSpc>
              <a:spcBef>
                <a:spcPts val="0"/>
              </a:spcBef>
              <a:spcAft>
                <a:spcPts val="0"/>
              </a:spcAft>
              <a:buSzPts val="1400"/>
              <a:buNone/>
              <a:defRPr sz="2000"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17160875" y="1747838"/>
            <a:ext cx="24536399" cy="37460238"/>
          </a:xfrm>
          <a:prstGeom prst="rect">
            <a:avLst/>
          </a:prstGeom>
          <a:noFill/>
          <a:ln>
            <a:noFill/>
          </a:ln>
        </p:spPr>
        <p:txBody>
          <a:bodyPr spcFirstLastPara="1" wrap="square" lIns="501600" tIns="250800" rIns="501600" bIns="250800" anchor="t" anchorCtr="0">
            <a:noAutofit/>
          </a:bodyPr>
          <a:lstStyle>
            <a:lvl1pPr marL="457200" lvl="0" indent="-431800" algn="l">
              <a:lnSpc>
                <a:spcPct val="100000"/>
              </a:lnSpc>
              <a:spcBef>
                <a:spcPts val="640"/>
              </a:spcBef>
              <a:spcAft>
                <a:spcPts val="0"/>
              </a:spcAft>
              <a:buClr>
                <a:schemeClr val="dk1"/>
              </a:buClr>
              <a:buSzPts val="3200"/>
              <a:buFont typeface="Arial"/>
              <a:buChar char="•"/>
              <a:defRPr sz="3200"/>
            </a:lvl1pPr>
            <a:lvl2pPr marL="914400" lvl="1" indent="-406400" algn="l">
              <a:lnSpc>
                <a:spcPct val="100000"/>
              </a:lnSpc>
              <a:spcBef>
                <a:spcPts val="560"/>
              </a:spcBef>
              <a:spcAft>
                <a:spcPts val="0"/>
              </a:spcAft>
              <a:buClr>
                <a:schemeClr val="dk1"/>
              </a:buClr>
              <a:buSzPts val="2800"/>
              <a:buFont typeface="Arial"/>
              <a:buChar char="–"/>
              <a:defRPr sz="2800"/>
            </a:lvl2pPr>
            <a:lvl3pPr marL="1371600" lvl="2" indent="-381000" algn="l">
              <a:lnSpc>
                <a:spcPct val="100000"/>
              </a:lnSpc>
              <a:spcBef>
                <a:spcPts val="480"/>
              </a:spcBef>
              <a:spcAft>
                <a:spcPts val="0"/>
              </a:spcAft>
              <a:buClr>
                <a:schemeClr val="dk1"/>
              </a:buClr>
              <a:buSzPts val="2400"/>
              <a:buFont typeface="Arial"/>
              <a:buChar char="•"/>
              <a:defRPr sz="2400"/>
            </a:lvl3pPr>
            <a:lvl4pPr marL="1828800" lvl="3" indent="-355600" algn="l">
              <a:lnSpc>
                <a:spcPct val="100000"/>
              </a:lnSpc>
              <a:spcBef>
                <a:spcPts val="400"/>
              </a:spcBef>
              <a:spcAft>
                <a:spcPts val="0"/>
              </a:spcAft>
              <a:buClr>
                <a:schemeClr val="dk1"/>
              </a:buClr>
              <a:buSzPts val="2000"/>
              <a:buFont typeface="Arial"/>
              <a:buChar char="–"/>
              <a:defRPr sz="2000"/>
            </a:lvl4pPr>
            <a:lvl5pPr marL="2286000" lvl="4" indent="-355600" algn="l">
              <a:lnSpc>
                <a:spcPct val="100000"/>
              </a:lnSpc>
              <a:spcBef>
                <a:spcPts val="400"/>
              </a:spcBef>
              <a:spcAft>
                <a:spcPts val="0"/>
              </a:spcAft>
              <a:buClr>
                <a:schemeClr val="dk1"/>
              </a:buClr>
              <a:buSzPts val="2000"/>
              <a:buFont typeface="Arial"/>
              <a:buChar char="»"/>
              <a:defRPr sz="2000"/>
            </a:lvl5pPr>
            <a:lvl6pPr marL="2743200" lvl="5" indent="-355600" algn="l">
              <a:lnSpc>
                <a:spcPct val="100000"/>
              </a:lnSpc>
              <a:spcBef>
                <a:spcPts val="400"/>
              </a:spcBef>
              <a:spcAft>
                <a:spcPts val="0"/>
              </a:spcAft>
              <a:buClr>
                <a:schemeClr val="dk1"/>
              </a:buClr>
              <a:buSzPts val="2000"/>
              <a:buFont typeface="Arial"/>
              <a:buChar char="»"/>
              <a:defRPr sz="2000"/>
            </a:lvl6pPr>
            <a:lvl7pPr marL="3200400" lvl="6" indent="-355600" algn="l">
              <a:lnSpc>
                <a:spcPct val="100000"/>
              </a:lnSpc>
              <a:spcBef>
                <a:spcPts val="400"/>
              </a:spcBef>
              <a:spcAft>
                <a:spcPts val="0"/>
              </a:spcAft>
              <a:buClr>
                <a:schemeClr val="dk1"/>
              </a:buClr>
              <a:buSzPts val="2000"/>
              <a:buFont typeface="Arial"/>
              <a:buChar char="»"/>
              <a:defRPr sz="2000"/>
            </a:lvl7pPr>
            <a:lvl8pPr marL="3657600" lvl="7" indent="-355600" algn="l">
              <a:lnSpc>
                <a:spcPct val="100000"/>
              </a:lnSpc>
              <a:spcBef>
                <a:spcPts val="400"/>
              </a:spcBef>
              <a:spcAft>
                <a:spcPts val="0"/>
              </a:spcAft>
              <a:buClr>
                <a:schemeClr val="dk1"/>
              </a:buClr>
              <a:buSzPts val="2000"/>
              <a:buFont typeface="Arial"/>
              <a:buChar char="»"/>
              <a:defRPr sz="2000"/>
            </a:lvl8pPr>
            <a:lvl9pPr marL="4114800" lvl="8" indent="-355600" algn="l">
              <a:lnSpc>
                <a:spcPct val="100000"/>
              </a:lnSpc>
              <a:spcBef>
                <a:spcPts val="400"/>
              </a:spcBef>
              <a:spcAft>
                <a:spcPts val="0"/>
              </a:spcAft>
              <a:buClr>
                <a:schemeClr val="dk1"/>
              </a:buClr>
              <a:buSzPts val="2000"/>
              <a:buFont typeface="Arial"/>
              <a:buChar char="»"/>
              <a:defRPr sz="2000"/>
            </a:lvl9pPr>
          </a:lstStyle>
          <a:p>
            <a:endParaRPr/>
          </a:p>
        </p:txBody>
      </p:sp>
      <p:sp>
        <p:nvSpPr>
          <p:cNvPr id="61" name="Google Shape;61;p9"/>
          <p:cNvSpPr txBox="1">
            <a:spLocks noGrp="1"/>
          </p:cNvSpPr>
          <p:nvPr>
            <p:ph type="body" idx="2"/>
          </p:nvPr>
        </p:nvSpPr>
        <p:spPr>
          <a:xfrm>
            <a:off x="2193925" y="9185275"/>
            <a:ext cx="14439900" cy="30022799"/>
          </a:xfrm>
          <a:prstGeom prst="rect">
            <a:avLst/>
          </a:prstGeom>
          <a:noFill/>
          <a:ln>
            <a:noFill/>
          </a:ln>
        </p:spPr>
        <p:txBody>
          <a:bodyPr spcFirstLastPara="1" wrap="square" lIns="501600" tIns="250800" rIns="501600" bIns="250800" anchor="t" anchorCtr="0">
            <a:noAutofit/>
          </a:bodyPr>
          <a:lstStyle>
            <a:lvl1pPr marL="457200" lvl="0" indent="-228600" algn="l">
              <a:lnSpc>
                <a:spcPct val="100000"/>
              </a:lnSpc>
              <a:spcBef>
                <a:spcPts val="280"/>
              </a:spcBef>
              <a:spcAft>
                <a:spcPts val="0"/>
              </a:spcAft>
              <a:buClr>
                <a:schemeClr val="dk1"/>
              </a:buClr>
              <a:buSzPts val="1400"/>
              <a:buFont typeface="Arial"/>
              <a:buNone/>
              <a:defRPr sz="1400"/>
            </a:lvl1pPr>
            <a:lvl2pPr marL="914400" lvl="1" indent="-228600" algn="l">
              <a:lnSpc>
                <a:spcPct val="100000"/>
              </a:lnSpc>
              <a:spcBef>
                <a:spcPts val="240"/>
              </a:spcBef>
              <a:spcAft>
                <a:spcPts val="0"/>
              </a:spcAft>
              <a:buClr>
                <a:schemeClr val="dk1"/>
              </a:buClr>
              <a:buSzPts val="1200"/>
              <a:buFont typeface="Arial"/>
              <a:buNone/>
              <a:defRPr sz="1200"/>
            </a:lvl2pPr>
            <a:lvl3pPr marL="1371600" lvl="2" indent="-228600" algn="l">
              <a:lnSpc>
                <a:spcPct val="100000"/>
              </a:lnSpc>
              <a:spcBef>
                <a:spcPts val="200"/>
              </a:spcBef>
              <a:spcAft>
                <a:spcPts val="0"/>
              </a:spcAft>
              <a:buClr>
                <a:schemeClr val="dk1"/>
              </a:buClr>
              <a:buSzPts val="1000"/>
              <a:buFont typeface="Arial"/>
              <a:buNone/>
              <a:defRPr sz="1000"/>
            </a:lvl3pPr>
            <a:lvl4pPr marL="1828800" lvl="3" indent="-228600" algn="l">
              <a:lnSpc>
                <a:spcPct val="100000"/>
              </a:lnSpc>
              <a:spcBef>
                <a:spcPts val="180"/>
              </a:spcBef>
              <a:spcAft>
                <a:spcPts val="0"/>
              </a:spcAft>
              <a:buClr>
                <a:schemeClr val="dk1"/>
              </a:buClr>
              <a:buSzPts val="900"/>
              <a:buFont typeface="Arial"/>
              <a:buNone/>
              <a:defRPr sz="900"/>
            </a:lvl4pPr>
            <a:lvl5pPr marL="2286000" lvl="4" indent="-228600" algn="l">
              <a:lnSpc>
                <a:spcPct val="100000"/>
              </a:lnSpc>
              <a:spcBef>
                <a:spcPts val="180"/>
              </a:spcBef>
              <a:spcAft>
                <a:spcPts val="0"/>
              </a:spcAft>
              <a:buClr>
                <a:schemeClr val="dk1"/>
              </a:buClr>
              <a:buSzPts val="900"/>
              <a:buFont typeface="Arial"/>
              <a:buNone/>
              <a:defRPr sz="900"/>
            </a:lvl5pPr>
            <a:lvl6pPr marL="2743200" lvl="5" indent="-228600" algn="l">
              <a:lnSpc>
                <a:spcPct val="100000"/>
              </a:lnSpc>
              <a:spcBef>
                <a:spcPts val="180"/>
              </a:spcBef>
              <a:spcAft>
                <a:spcPts val="0"/>
              </a:spcAft>
              <a:buClr>
                <a:schemeClr val="dk1"/>
              </a:buClr>
              <a:buSzPts val="900"/>
              <a:buFont typeface="Arial"/>
              <a:buNone/>
              <a:defRPr sz="900"/>
            </a:lvl6pPr>
            <a:lvl7pPr marL="3200400" lvl="6" indent="-228600" algn="l">
              <a:lnSpc>
                <a:spcPct val="100000"/>
              </a:lnSpc>
              <a:spcBef>
                <a:spcPts val="180"/>
              </a:spcBef>
              <a:spcAft>
                <a:spcPts val="0"/>
              </a:spcAft>
              <a:buClr>
                <a:schemeClr val="dk1"/>
              </a:buClr>
              <a:buSzPts val="900"/>
              <a:buFont typeface="Arial"/>
              <a:buNone/>
              <a:defRPr sz="900"/>
            </a:lvl7pPr>
            <a:lvl8pPr marL="3657600" lvl="7" indent="-228600" algn="l">
              <a:lnSpc>
                <a:spcPct val="100000"/>
              </a:lnSpc>
              <a:spcBef>
                <a:spcPts val="180"/>
              </a:spcBef>
              <a:spcAft>
                <a:spcPts val="0"/>
              </a:spcAft>
              <a:buClr>
                <a:schemeClr val="dk1"/>
              </a:buClr>
              <a:buSzPts val="900"/>
              <a:buFont typeface="Arial"/>
              <a:buNone/>
              <a:defRPr sz="900"/>
            </a:lvl8pPr>
            <a:lvl9pPr marL="4114800" lvl="8" indent="-228600" algn="l">
              <a:lnSpc>
                <a:spcPct val="100000"/>
              </a:lnSpc>
              <a:spcBef>
                <a:spcPts val="180"/>
              </a:spcBef>
              <a:spcAft>
                <a:spcPts val="0"/>
              </a:spcAft>
              <a:buClr>
                <a:schemeClr val="dk1"/>
              </a:buClr>
              <a:buSzPts val="900"/>
              <a:buFont typeface="Arial"/>
              <a:buNone/>
              <a:defRPr sz="900"/>
            </a:lvl9pPr>
          </a:lstStyle>
          <a:p>
            <a:endParaRPr/>
          </a:p>
        </p:txBody>
      </p:sp>
      <p:sp>
        <p:nvSpPr>
          <p:cNvPr id="62" name="Google Shape;62;p9"/>
          <p:cNvSpPr txBox="1">
            <a:spLocks noGrp="1"/>
          </p:cNvSpPr>
          <p:nvPr>
            <p:ph type="dt" idx="10"/>
          </p:nvPr>
        </p:nvSpPr>
        <p:spPr>
          <a:xfrm>
            <a:off x="2193925" y="29978350"/>
            <a:ext cx="10242550" cy="2286000"/>
          </a:xfrm>
          <a:prstGeom prst="rect">
            <a:avLst/>
          </a:prstGeom>
          <a:noFill/>
          <a:ln>
            <a:noFill/>
          </a:ln>
        </p:spPr>
        <p:txBody>
          <a:bodyPr spcFirstLastPara="1" wrap="square" lIns="501600" tIns="250800" rIns="501600" bIns="2508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14995525" y="29978350"/>
            <a:ext cx="13900150" cy="2286000"/>
          </a:xfrm>
          <a:prstGeom prst="rect">
            <a:avLst/>
          </a:prstGeom>
          <a:noFill/>
          <a:ln>
            <a:noFill/>
          </a:ln>
        </p:spPr>
        <p:txBody>
          <a:bodyPr spcFirstLastPara="1" wrap="square" lIns="501600" tIns="250800" rIns="501600" bIns="2508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31454725" y="29978350"/>
            <a:ext cx="10242550" cy="2286000"/>
          </a:xfrm>
          <a:prstGeom prst="rect">
            <a:avLst/>
          </a:prstGeom>
          <a:noFill/>
          <a:ln>
            <a:noFill/>
          </a:ln>
        </p:spPr>
        <p:txBody>
          <a:bodyPr spcFirstLastPara="1" wrap="square" lIns="501600" tIns="250800" rIns="501600" bIns="250800" anchor="t" anchorCtr="0">
            <a:noAutofit/>
          </a:bodyPr>
          <a:lstStyle>
            <a:lvl1pPr marL="0" marR="0" lvl="0"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602663" y="30724475"/>
            <a:ext cx="26335038" cy="3625850"/>
          </a:xfrm>
          <a:prstGeom prst="rect">
            <a:avLst/>
          </a:prstGeom>
          <a:noFill/>
          <a:ln>
            <a:noFill/>
          </a:ln>
        </p:spPr>
        <p:txBody>
          <a:bodyPr spcFirstLastPara="1" wrap="square" lIns="501600" tIns="250800" rIns="501600" bIns="250800" anchor="b" anchorCtr="0">
            <a:noAutofit/>
          </a:bodyPr>
          <a:lstStyle>
            <a:lvl1pPr lvl="0" algn="l">
              <a:lnSpc>
                <a:spcPct val="100000"/>
              </a:lnSpc>
              <a:spcBef>
                <a:spcPts val="0"/>
              </a:spcBef>
              <a:spcAft>
                <a:spcPts val="0"/>
              </a:spcAft>
              <a:buSzPts val="1400"/>
              <a:buNone/>
              <a:defRPr sz="2000"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67" name="Google Shape;67;p10"/>
          <p:cNvSpPr>
            <a:spLocks noGrp="1"/>
          </p:cNvSpPr>
          <p:nvPr>
            <p:ph type="pic" idx="2"/>
          </p:nvPr>
        </p:nvSpPr>
        <p:spPr>
          <a:xfrm>
            <a:off x="8602663" y="3921125"/>
            <a:ext cx="26335038" cy="26335038"/>
          </a:xfrm>
          <a:prstGeom prst="rect">
            <a:avLst/>
          </a:prstGeom>
          <a:noFill/>
          <a:ln>
            <a:noFill/>
          </a:ln>
        </p:spPr>
        <p:txBody>
          <a:bodyPr spcFirstLastPara="1" wrap="square" lIns="501600" tIns="250800" rIns="501600" bIns="250800" anchor="t" anchorCtr="0">
            <a:noAutofit/>
          </a:bodyPr>
          <a:lstStyle>
            <a:lvl1pPr marR="0" lvl="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8" name="Google Shape;68;p10"/>
          <p:cNvSpPr txBox="1">
            <a:spLocks noGrp="1"/>
          </p:cNvSpPr>
          <p:nvPr>
            <p:ph type="body" idx="1"/>
          </p:nvPr>
        </p:nvSpPr>
        <p:spPr>
          <a:xfrm>
            <a:off x="8602663" y="34350325"/>
            <a:ext cx="26335038" cy="5151438"/>
          </a:xfrm>
          <a:prstGeom prst="rect">
            <a:avLst/>
          </a:prstGeom>
          <a:noFill/>
          <a:ln>
            <a:noFill/>
          </a:ln>
        </p:spPr>
        <p:txBody>
          <a:bodyPr spcFirstLastPara="1" wrap="square" lIns="501600" tIns="250800" rIns="501600" bIns="250800" anchor="t" anchorCtr="0">
            <a:noAutofit/>
          </a:bodyPr>
          <a:lstStyle>
            <a:lvl1pPr marL="457200" lvl="0" indent="-228600" algn="l">
              <a:lnSpc>
                <a:spcPct val="100000"/>
              </a:lnSpc>
              <a:spcBef>
                <a:spcPts val="280"/>
              </a:spcBef>
              <a:spcAft>
                <a:spcPts val="0"/>
              </a:spcAft>
              <a:buClr>
                <a:schemeClr val="dk1"/>
              </a:buClr>
              <a:buSzPts val="1400"/>
              <a:buFont typeface="Arial"/>
              <a:buNone/>
              <a:defRPr sz="1400"/>
            </a:lvl1pPr>
            <a:lvl2pPr marL="914400" lvl="1" indent="-228600" algn="l">
              <a:lnSpc>
                <a:spcPct val="100000"/>
              </a:lnSpc>
              <a:spcBef>
                <a:spcPts val="240"/>
              </a:spcBef>
              <a:spcAft>
                <a:spcPts val="0"/>
              </a:spcAft>
              <a:buClr>
                <a:schemeClr val="dk1"/>
              </a:buClr>
              <a:buSzPts val="1200"/>
              <a:buFont typeface="Arial"/>
              <a:buNone/>
              <a:defRPr sz="1200"/>
            </a:lvl2pPr>
            <a:lvl3pPr marL="1371600" lvl="2" indent="-228600" algn="l">
              <a:lnSpc>
                <a:spcPct val="100000"/>
              </a:lnSpc>
              <a:spcBef>
                <a:spcPts val="200"/>
              </a:spcBef>
              <a:spcAft>
                <a:spcPts val="0"/>
              </a:spcAft>
              <a:buClr>
                <a:schemeClr val="dk1"/>
              </a:buClr>
              <a:buSzPts val="1000"/>
              <a:buFont typeface="Arial"/>
              <a:buNone/>
              <a:defRPr sz="1000"/>
            </a:lvl3pPr>
            <a:lvl4pPr marL="1828800" lvl="3" indent="-228600" algn="l">
              <a:lnSpc>
                <a:spcPct val="100000"/>
              </a:lnSpc>
              <a:spcBef>
                <a:spcPts val="180"/>
              </a:spcBef>
              <a:spcAft>
                <a:spcPts val="0"/>
              </a:spcAft>
              <a:buClr>
                <a:schemeClr val="dk1"/>
              </a:buClr>
              <a:buSzPts val="900"/>
              <a:buFont typeface="Arial"/>
              <a:buNone/>
              <a:defRPr sz="900"/>
            </a:lvl4pPr>
            <a:lvl5pPr marL="2286000" lvl="4" indent="-228600" algn="l">
              <a:lnSpc>
                <a:spcPct val="100000"/>
              </a:lnSpc>
              <a:spcBef>
                <a:spcPts val="180"/>
              </a:spcBef>
              <a:spcAft>
                <a:spcPts val="0"/>
              </a:spcAft>
              <a:buClr>
                <a:schemeClr val="dk1"/>
              </a:buClr>
              <a:buSzPts val="900"/>
              <a:buFont typeface="Arial"/>
              <a:buNone/>
              <a:defRPr sz="900"/>
            </a:lvl5pPr>
            <a:lvl6pPr marL="2743200" lvl="5" indent="-228600" algn="l">
              <a:lnSpc>
                <a:spcPct val="100000"/>
              </a:lnSpc>
              <a:spcBef>
                <a:spcPts val="180"/>
              </a:spcBef>
              <a:spcAft>
                <a:spcPts val="0"/>
              </a:spcAft>
              <a:buClr>
                <a:schemeClr val="dk1"/>
              </a:buClr>
              <a:buSzPts val="900"/>
              <a:buFont typeface="Arial"/>
              <a:buNone/>
              <a:defRPr sz="900"/>
            </a:lvl6pPr>
            <a:lvl7pPr marL="3200400" lvl="6" indent="-228600" algn="l">
              <a:lnSpc>
                <a:spcPct val="100000"/>
              </a:lnSpc>
              <a:spcBef>
                <a:spcPts val="180"/>
              </a:spcBef>
              <a:spcAft>
                <a:spcPts val="0"/>
              </a:spcAft>
              <a:buClr>
                <a:schemeClr val="dk1"/>
              </a:buClr>
              <a:buSzPts val="900"/>
              <a:buFont typeface="Arial"/>
              <a:buNone/>
              <a:defRPr sz="900"/>
            </a:lvl7pPr>
            <a:lvl8pPr marL="3657600" lvl="7" indent="-228600" algn="l">
              <a:lnSpc>
                <a:spcPct val="100000"/>
              </a:lnSpc>
              <a:spcBef>
                <a:spcPts val="180"/>
              </a:spcBef>
              <a:spcAft>
                <a:spcPts val="0"/>
              </a:spcAft>
              <a:buClr>
                <a:schemeClr val="dk1"/>
              </a:buClr>
              <a:buSzPts val="900"/>
              <a:buFont typeface="Arial"/>
              <a:buNone/>
              <a:defRPr sz="900"/>
            </a:lvl8pPr>
            <a:lvl9pPr marL="4114800" lvl="8" indent="-228600" algn="l">
              <a:lnSpc>
                <a:spcPct val="100000"/>
              </a:lnSpc>
              <a:spcBef>
                <a:spcPts val="180"/>
              </a:spcBef>
              <a:spcAft>
                <a:spcPts val="0"/>
              </a:spcAft>
              <a:buClr>
                <a:schemeClr val="dk1"/>
              </a:buClr>
              <a:buSzPts val="900"/>
              <a:buFont typeface="Arial"/>
              <a:buNone/>
              <a:defRPr sz="900"/>
            </a:lvl9pPr>
          </a:lstStyle>
          <a:p>
            <a:endParaRPr/>
          </a:p>
        </p:txBody>
      </p:sp>
      <p:sp>
        <p:nvSpPr>
          <p:cNvPr id="69" name="Google Shape;69;p10"/>
          <p:cNvSpPr txBox="1">
            <a:spLocks noGrp="1"/>
          </p:cNvSpPr>
          <p:nvPr>
            <p:ph type="dt" idx="10"/>
          </p:nvPr>
        </p:nvSpPr>
        <p:spPr>
          <a:xfrm>
            <a:off x="2193925" y="29978350"/>
            <a:ext cx="10242550" cy="2286000"/>
          </a:xfrm>
          <a:prstGeom prst="rect">
            <a:avLst/>
          </a:prstGeom>
          <a:noFill/>
          <a:ln>
            <a:noFill/>
          </a:ln>
        </p:spPr>
        <p:txBody>
          <a:bodyPr spcFirstLastPara="1" wrap="square" lIns="501600" tIns="250800" rIns="501600" bIns="2508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14995525" y="29978350"/>
            <a:ext cx="13900150" cy="2286000"/>
          </a:xfrm>
          <a:prstGeom prst="rect">
            <a:avLst/>
          </a:prstGeom>
          <a:noFill/>
          <a:ln>
            <a:noFill/>
          </a:ln>
        </p:spPr>
        <p:txBody>
          <a:bodyPr spcFirstLastPara="1" wrap="square" lIns="501600" tIns="250800" rIns="501600" bIns="2508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31454725" y="29978350"/>
            <a:ext cx="10242550" cy="2286000"/>
          </a:xfrm>
          <a:prstGeom prst="rect">
            <a:avLst/>
          </a:prstGeom>
          <a:noFill/>
          <a:ln>
            <a:noFill/>
          </a:ln>
        </p:spPr>
        <p:txBody>
          <a:bodyPr spcFirstLastPara="1" wrap="square" lIns="501600" tIns="250800" rIns="501600" bIns="250800" anchor="t" anchorCtr="0">
            <a:noAutofit/>
          </a:bodyPr>
          <a:lstStyle>
            <a:lvl1pPr marL="0" marR="0" lvl="0"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2193925" y="1317625"/>
            <a:ext cx="39503351" cy="5486400"/>
          </a:xfrm>
          <a:prstGeom prst="rect">
            <a:avLst/>
          </a:prstGeom>
          <a:noFill/>
          <a:ln>
            <a:noFill/>
          </a:ln>
        </p:spPr>
        <p:txBody>
          <a:bodyPr spcFirstLastPara="1" wrap="square" lIns="501600" tIns="250800" rIns="501600" bIns="250800" anchor="ctr" anchorCtr="0">
            <a:noAutofit/>
          </a:bodyPr>
          <a:lstStyle>
            <a:lvl1pPr marR="0" lvl="0" algn="ctr" rtl="0">
              <a:lnSpc>
                <a:spcPct val="100000"/>
              </a:lnSpc>
              <a:spcBef>
                <a:spcPts val="0"/>
              </a:spcBef>
              <a:spcAft>
                <a:spcPts val="0"/>
              </a:spcAft>
              <a:buClr>
                <a:srgbClr val="000000"/>
              </a:buClr>
              <a:buSzPts val="1400"/>
              <a:buFont typeface="Arial"/>
              <a:buNone/>
              <a:defRPr sz="241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241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241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241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241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241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241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241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24100" b="0" i="0" u="none" strike="noStrike" cap="none">
                <a:solidFill>
                  <a:schemeClr val="dk2"/>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2193925" y="7680325"/>
            <a:ext cx="39503351" cy="21726525"/>
          </a:xfrm>
          <a:prstGeom prst="rect">
            <a:avLst/>
          </a:prstGeom>
          <a:noFill/>
          <a:ln>
            <a:noFill/>
          </a:ln>
        </p:spPr>
        <p:txBody>
          <a:bodyPr spcFirstLastPara="1" wrap="square" lIns="501600" tIns="250800" rIns="501600" bIns="250800" anchor="t" anchorCtr="0">
            <a:noAutofit/>
          </a:bodyPr>
          <a:lstStyle>
            <a:lvl1pPr marL="457200" marR="0" lvl="0" indent="-1346200" algn="l" rtl="0">
              <a:lnSpc>
                <a:spcPct val="100000"/>
              </a:lnSpc>
              <a:spcBef>
                <a:spcPts val="3520"/>
              </a:spcBef>
              <a:spcAft>
                <a:spcPts val="0"/>
              </a:spcAft>
              <a:buClr>
                <a:schemeClr val="dk1"/>
              </a:buClr>
              <a:buSzPts val="17600"/>
              <a:buFont typeface="Arial"/>
              <a:buChar char="•"/>
              <a:defRPr sz="17600" b="0" i="0" u="none" strike="noStrike" cap="none">
                <a:solidFill>
                  <a:schemeClr val="dk1"/>
                </a:solidFill>
                <a:latin typeface="Arial"/>
                <a:ea typeface="Arial"/>
                <a:cs typeface="Arial"/>
                <a:sym typeface="Arial"/>
              </a:defRPr>
            </a:lvl1pPr>
            <a:lvl2pPr marL="914400" marR="0" lvl="1" indent="-1206500" algn="l" rtl="0">
              <a:lnSpc>
                <a:spcPct val="100000"/>
              </a:lnSpc>
              <a:spcBef>
                <a:spcPts val="3080"/>
              </a:spcBef>
              <a:spcAft>
                <a:spcPts val="0"/>
              </a:spcAft>
              <a:buClr>
                <a:schemeClr val="dk1"/>
              </a:buClr>
              <a:buSzPts val="15400"/>
              <a:buFont typeface="Arial"/>
              <a:buChar char="–"/>
              <a:defRPr sz="15400" b="0" i="0" u="none" strike="noStrike" cap="none">
                <a:solidFill>
                  <a:schemeClr val="dk1"/>
                </a:solidFill>
                <a:latin typeface="Arial"/>
                <a:ea typeface="Arial"/>
                <a:cs typeface="Arial"/>
                <a:sym typeface="Arial"/>
              </a:defRPr>
            </a:lvl2pPr>
            <a:lvl3pPr marL="1371600" marR="0" lvl="2" indent="-1066800" algn="l" rtl="0">
              <a:lnSpc>
                <a:spcPct val="100000"/>
              </a:lnSpc>
              <a:spcBef>
                <a:spcPts val="2640"/>
              </a:spcBef>
              <a:spcAft>
                <a:spcPts val="0"/>
              </a:spcAft>
              <a:buClr>
                <a:schemeClr val="dk1"/>
              </a:buClr>
              <a:buSzPts val="13200"/>
              <a:buFont typeface="Arial"/>
              <a:buChar char="•"/>
              <a:defRPr sz="13200" b="0" i="0" u="none" strike="noStrike" cap="none">
                <a:solidFill>
                  <a:schemeClr val="dk1"/>
                </a:solidFill>
                <a:latin typeface="Arial"/>
                <a:ea typeface="Arial"/>
                <a:cs typeface="Arial"/>
                <a:sym typeface="Arial"/>
              </a:defRPr>
            </a:lvl3pPr>
            <a:lvl4pPr marL="1828800" marR="0" lvl="3"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Arial"/>
                <a:ea typeface="Arial"/>
                <a:cs typeface="Arial"/>
                <a:sym typeface="Arial"/>
              </a:defRPr>
            </a:lvl4pPr>
            <a:lvl5pPr marL="2286000" marR="0" lvl="4"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Arial"/>
                <a:ea typeface="Arial"/>
                <a:cs typeface="Arial"/>
                <a:sym typeface="Arial"/>
              </a:defRPr>
            </a:lvl5pPr>
            <a:lvl6pPr marL="2743200" marR="0" lvl="5"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Arial"/>
                <a:ea typeface="Arial"/>
                <a:cs typeface="Arial"/>
                <a:sym typeface="Arial"/>
              </a:defRPr>
            </a:lvl6pPr>
            <a:lvl7pPr marL="3200400" marR="0" lvl="6"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Arial"/>
                <a:ea typeface="Arial"/>
                <a:cs typeface="Arial"/>
                <a:sym typeface="Arial"/>
              </a:defRPr>
            </a:lvl7pPr>
            <a:lvl8pPr marL="3657600" marR="0" lvl="7"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Arial"/>
                <a:ea typeface="Arial"/>
                <a:cs typeface="Arial"/>
                <a:sym typeface="Arial"/>
              </a:defRPr>
            </a:lvl8pPr>
            <a:lvl9pPr marL="4114800" marR="0" lvl="8"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dt" idx="10"/>
          </p:nvPr>
        </p:nvSpPr>
        <p:spPr>
          <a:xfrm>
            <a:off x="2193925" y="29978350"/>
            <a:ext cx="10242550" cy="2286000"/>
          </a:xfrm>
          <a:prstGeom prst="rect">
            <a:avLst/>
          </a:prstGeom>
          <a:noFill/>
          <a:ln>
            <a:noFill/>
          </a:ln>
        </p:spPr>
        <p:txBody>
          <a:bodyPr spcFirstLastPara="1" wrap="square" lIns="501600" tIns="250800" rIns="501600" bIns="250800" anchor="t" anchorCtr="0">
            <a:noAutofit/>
          </a:bodyPr>
          <a:lstStyle>
            <a:lvl1pPr marR="0" lvl="0" algn="l" rtl="0">
              <a:lnSpc>
                <a:spcPct val="100000"/>
              </a:lnSpc>
              <a:spcBef>
                <a:spcPts val="0"/>
              </a:spcBef>
              <a:spcAft>
                <a:spcPts val="0"/>
              </a:spcAft>
              <a:buClr>
                <a:srgbClr val="000000"/>
              </a:buClr>
              <a:buSzPts val="1400"/>
              <a:buFont typeface="Arial"/>
              <a:buNone/>
              <a:defRPr sz="77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9pPr>
          </a:lstStyle>
          <a:p>
            <a:endParaRPr/>
          </a:p>
        </p:txBody>
      </p:sp>
      <p:sp>
        <p:nvSpPr>
          <p:cNvPr id="13" name="Google Shape;13;p1"/>
          <p:cNvSpPr txBox="1">
            <a:spLocks noGrp="1"/>
          </p:cNvSpPr>
          <p:nvPr>
            <p:ph type="ftr" idx="11"/>
          </p:nvPr>
        </p:nvSpPr>
        <p:spPr>
          <a:xfrm>
            <a:off x="14995525" y="29978350"/>
            <a:ext cx="13900150" cy="2286000"/>
          </a:xfrm>
          <a:prstGeom prst="rect">
            <a:avLst/>
          </a:prstGeom>
          <a:noFill/>
          <a:ln>
            <a:noFill/>
          </a:ln>
        </p:spPr>
        <p:txBody>
          <a:bodyPr spcFirstLastPara="1" wrap="square" lIns="501600" tIns="250800" rIns="501600" bIns="250800" anchor="t" anchorCtr="0">
            <a:noAutofit/>
          </a:bodyPr>
          <a:lstStyle>
            <a:lvl1pPr marR="0" lvl="0" algn="ctr" rtl="0">
              <a:lnSpc>
                <a:spcPct val="100000"/>
              </a:lnSpc>
              <a:spcBef>
                <a:spcPts val="0"/>
              </a:spcBef>
              <a:spcAft>
                <a:spcPts val="0"/>
              </a:spcAft>
              <a:buClr>
                <a:srgbClr val="000000"/>
              </a:buClr>
              <a:buSzPts val="1400"/>
              <a:buFont typeface="Arial"/>
              <a:buNone/>
              <a:defRPr sz="77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9pPr>
          </a:lstStyle>
          <a:p>
            <a:endParaRPr/>
          </a:p>
        </p:txBody>
      </p:sp>
      <p:sp>
        <p:nvSpPr>
          <p:cNvPr id="14" name="Google Shape;14;p1"/>
          <p:cNvSpPr txBox="1">
            <a:spLocks noGrp="1"/>
          </p:cNvSpPr>
          <p:nvPr>
            <p:ph type="sldNum" idx="12"/>
          </p:nvPr>
        </p:nvSpPr>
        <p:spPr>
          <a:xfrm>
            <a:off x="31454725" y="29978350"/>
            <a:ext cx="10242550" cy="2286000"/>
          </a:xfrm>
          <a:prstGeom prst="rect">
            <a:avLst/>
          </a:prstGeom>
          <a:noFill/>
          <a:ln>
            <a:noFill/>
          </a:ln>
        </p:spPr>
        <p:txBody>
          <a:bodyPr spcFirstLastPara="1" wrap="square" lIns="501600" tIns="250800" rIns="501600" bIns="250800" anchor="t" anchorCtr="0">
            <a:noAutofit/>
          </a:bodyPr>
          <a:lstStyle>
            <a:lvl1pPr marL="0" marR="0" lvl="0" indent="0" algn="r" rtl="0">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image" Target="../media/image1.jpg"/><Relationship Id="rId7" Type="http://schemas.openxmlformats.org/officeDocument/2006/relationships/hyperlink" Target="https://urldefense.com/v3/__https:/pubmed.ncbi.nlm.nih.gov/2106545/__;!!ECp5tQ!mJguYKb5_zqhEgo-Njc2F1t6mXtNIJ6By3aY2xI3Ehh6_NjK2M1XAAgR0iXyqFBC-PMXJL5tkh5022xiupfj$"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urldefense.com/v3/__https:/www.tandfonline.com/doi/abs/10.1080/16070658.2015.11734533__;!!ECp5tQ!mJguYKb5_zqhEgo-Njc2F1t6mXtNIJ6By3aY2xI3Ehh6_NjK2M1XAAgR0iXyqFBC-PMXJL5tkh502_IiDjAT$" TargetMode="External"/><Relationship Id="rId5" Type="http://schemas.openxmlformats.org/officeDocument/2006/relationships/hyperlink" Target="https://urldefense.com/v3/__https:/www.ncbi.nlm.nih.gov/pmc/articles/PMC5944667/__;!!ECp5tQ!mJguYKb5_zqhEgo-Njc2F1t6mXtNIJ6By3aY2xI3Ehh6_NjK2M1XAAgR0iXyqFBC-PMXJL5tkh5023H7V-pk$" TargetMode="External"/><Relationship Id="rId4" Type="http://schemas.openxmlformats.org/officeDocument/2006/relationships/hyperlink" Target="https://urldefense.com/v3/__https:/pubmed.ncbi.nlm.nih.gov/26773077/__;!!ECp5tQ!mJguYKb5_zqhEgo-Njc2F1t6mXtNIJ6By3aY2xI3Ehh6_NjK2M1XAAgR0iXyqFBC-PMXJL5tkh5020nMOgPq$"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p:nvPr/>
        </p:nvSpPr>
        <p:spPr>
          <a:xfrm>
            <a:off x="0" y="0"/>
            <a:ext cx="43891199" cy="52578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4800"/>
              <a:buFont typeface="Arial"/>
              <a:buNone/>
            </a:pPr>
            <a:endParaRPr sz="4800" b="0" i="0" u="none" strike="noStrike" cap="none">
              <a:solidFill>
                <a:schemeClr val="lt1"/>
              </a:solidFill>
              <a:latin typeface="Arial"/>
              <a:ea typeface="Arial"/>
              <a:cs typeface="Arial"/>
              <a:sym typeface="Arial"/>
            </a:endParaRPr>
          </a:p>
        </p:txBody>
      </p:sp>
      <p:sp>
        <p:nvSpPr>
          <p:cNvPr id="90" name="Google Shape;90;p13"/>
          <p:cNvSpPr txBox="1"/>
          <p:nvPr/>
        </p:nvSpPr>
        <p:spPr>
          <a:xfrm>
            <a:off x="1143000" y="7017250"/>
            <a:ext cx="10988700" cy="1600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9900"/>
              <a:buFont typeface="Arial"/>
              <a:buNone/>
            </a:pPr>
            <a:endParaRPr sz="9900" b="0" i="0" u="none" strike="noStrike" cap="none">
              <a:solidFill>
                <a:schemeClr val="lt1"/>
              </a:solidFill>
              <a:latin typeface="Arial"/>
              <a:ea typeface="Arial"/>
              <a:cs typeface="Arial"/>
              <a:sym typeface="Arial"/>
            </a:endParaRPr>
          </a:p>
        </p:txBody>
      </p:sp>
      <p:sp>
        <p:nvSpPr>
          <p:cNvPr id="91" name="Google Shape;91;p13"/>
          <p:cNvSpPr txBox="1"/>
          <p:nvPr/>
        </p:nvSpPr>
        <p:spPr>
          <a:xfrm>
            <a:off x="1143000" y="260010"/>
            <a:ext cx="41868725" cy="353943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6500"/>
              <a:buFont typeface="Arial"/>
              <a:buNone/>
            </a:pPr>
            <a:r>
              <a:rPr lang="en-US" sz="6500" b="1" i="0" u="none" strike="noStrike" cap="none" dirty="0">
                <a:solidFill>
                  <a:srgbClr val="000000"/>
                </a:solidFill>
                <a:latin typeface="Times New Roman" panose="02020603050405020304" pitchFamily="18" charset="0"/>
                <a:cs typeface="Times New Roman" panose="02020603050405020304" pitchFamily="18" charset="0"/>
                <a:sym typeface="Arial"/>
              </a:rPr>
              <a:t>Parenteral Nutrition Utilization in Acutely Ill Adults</a:t>
            </a:r>
            <a:endParaRPr sz="6500" b="1" i="0" u="none" strike="noStrike" cap="none" dirty="0">
              <a:solidFill>
                <a:schemeClr val="dk1"/>
              </a:solidFill>
              <a:latin typeface="Times New Roman" panose="02020603050405020304" pitchFamily="18" charset="0"/>
              <a:cs typeface="Times New Roman" panose="02020603050405020304" pitchFamily="18" charset="0"/>
              <a:sym typeface="Arial"/>
            </a:endParaRPr>
          </a:p>
          <a:p>
            <a:pPr marL="0" marR="0" lvl="0" indent="0" algn="ctr" rtl="0">
              <a:lnSpc>
                <a:spcPct val="100000"/>
              </a:lnSpc>
              <a:spcBef>
                <a:spcPts val="0"/>
              </a:spcBef>
              <a:spcAft>
                <a:spcPts val="0"/>
              </a:spcAft>
              <a:buClr>
                <a:srgbClr val="000000"/>
              </a:buClr>
              <a:buSzPts val="5000"/>
              <a:buFont typeface="Arial"/>
              <a:buNone/>
            </a:pPr>
            <a:r>
              <a:rPr lang="en-US" sz="5000" b="1" dirty="0">
                <a:solidFill>
                  <a:schemeClr val="dk2"/>
                </a:solidFill>
                <a:latin typeface="Times New Roman" panose="02020603050405020304" pitchFamily="18" charset="0"/>
                <a:cs typeface="Times New Roman" panose="02020603050405020304" pitchFamily="18" charset="0"/>
              </a:rPr>
              <a:t>M. Rolle MBA, S. </a:t>
            </a:r>
            <a:r>
              <a:rPr lang="en-US" sz="5000" b="1" dirty="0" err="1">
                <a:solidFill>
                  <a:schemeClr val="dk2"/>
                </a:solidFill>
                <a:latin typeface="Times New Roman" panose="02020603050405020304" pitchFamily="18" charset="0"/>
                <a:cs typeface="Times New Roman" panose="02020603050405020304" pitchFamily="18" charset="0"/>
              </a:rPr>
              <a:t>Cadogan</a:t>
            </a:r>
            <a:r>
              <a:rPr lang="en-US" sz="5000" b="1" dirty="0">
                <a:solidFill>
                  <a:schemeClr val="dk2"/>
                </a:solidFill>
                <a:latin typeface="Times New Roman" panose="02020603050405020304" pitchFamily="18" charset="0"/>
                <a:cs typeface="Times New Roman" panose="02020603050405020304" pitchFamily="18" charset="0"/>
              </a:rPr>
              <a:t>, N. </a:t>
            </a:r>
            <a:r>
              <a:rPr lang="en-US" sz="5000" b="1" dirty="0" err="1">
                <a:solidFill>
                  <a:schemeClr val="dk2"/>
                </a:solidFill>
                <a:latin typeface="Times New Roman" panose="02020603050405020304" pitchFamily="18" charset="0"/>
                <a:cs typeface="Times New Roman" panose="02020603050405020304" pitchFamily="18" charset="0"/>
              </a:rPr>
              <a:t>Salziger</a:t>
            </a:r>
            <a:r>
              <a:rPr lang="en-US" sz="5000" b="1" dirty="0">
                <a:solidFill>
                  <a:schemeClr val="dk2"/>
                </a:solidFill>
                <a:latin typeface="Times New Roman" panose="02020603050405020304" pitchFamily="18" charset="0"/>
                <a:cs typeface="Times New Roman" panose="02020603050405020304" pitchFamily="18" charset="0"/>
              </a:rPr>
              <a:t> MS, C. Miller, J. Stocker MS, S. </a:t>
            </a:r>
            <a:r>
              <a:rPr lang="en-US" sz="5000" b="1" dirty="0" err="1">
                <a:solidFill>
                  <a:schemeClr val="dk2"/>
                </a:solidFill>
                <a:latin typeface="Times New Roman" panose="02020603050405020304" pitchFamily="18" charset="0"/>
                <a:cs typeface="Times New Roman" panose="02020603050405020304" pitchFamily="18" charset="0"/>
              </a:rPr>
              <a:t>Pelekhaty</a:t>
            </a:r>
            <a:r>
              <a:rPr lang="en-US" sz="5000" b="1" dirty="0">
                <a:solidFill>
                  <a:schemeClr val="dk2"/>
                </a:solidFill>
                <a:latin typeface="Times New Roman" panose="02020603050405020304" pitchFamily="18" charset="0"/>
                <a:cs typeface="Times New Roman" panose="02020603050405020304" pitchFamily="18" charset="0"/>
              </a:rPr>
              <a:t> MS, RD, LDN, CNSC</a:t>
            </a:r>
          </a:p>
          <a:p>
            <a:pPr marL="0" marR="0" lvl="0" indent="0" algn="ctr" rtl="0">
              <a:lnSpc>
                <a:spcPct val="100000"/>
              </a:lnSpc>
              <a:spcBef>
                <a:spcPts val="0"/>
              </a:spcBef>
              <a:spcAft>
                <a:spcPts val="0"/>
              </a:spcAft>
              <a:buClr>
                <a:srgbClr val="000000"/>
              </a:buClr>
              <a:buSzPts val="5000"/>
              <a:buFont typeface="Arial"/>
              <a:buNone/>
            </a:pPr>
            <a:r>
              <a:rPr lang="en-US" sz="5000" b="1" dirty="0">
                <a:solidFill>
                  <a:schemeClr val="dk2"/>
                </a:solidFill>
                <a:latin typeface="Times New Roman" panose="02020603050405020304" pitchFamily="18" charset="0"/>
                <a:cs typeface="Times New Roman" panose="02020603050405020304" pitchFamily="18" charset="0"/>
              </a:rPr>
              <a:t>Department of Clinical Nutrition</a:t>
            </a:r>
            <a:endParaRPr lang="en-US" sz="5000" b="1" i="0" u="none" strike="noStrike" cap="none" dirty="0">
              <a:solidFill>
                <a:schemeClr val="dk2"/>
              </a:solidFill>
              <a:latin typeface="Times New Roman" panose="02020603050405020304" pitchFamily="18" charset="0"/>
              <a:cs typeface="Times New Roman" panose="02020603050405020304" pitchFamily="18" charset="0"/>
              <a:sym typeface="Arial"/>
            </a:endParaRPr>
          </a:p>
          <a:p>
            <a:pPr marL="0" marR="0" lvl="0" indent="0" algn="ctr" rtl="0">
              <a:lnSpc>
                <a:spcPct val="100000"/>
              </a:lnSpc>
              <a:spcBef>
                <a:spcPts val="0"/>
              </a:spcBef>
              <a:spcAft>
                <a:spcPts val="0"/>
              </a:spcAft>
              <a:buClr>
                <a:srgbClr val="000000"/>
              </a:buClr>
              <a:buSzPts val="5000"/>
              <a:buFont typeface="Arial"/>
              <a:buNone/>
            </a:pPr>
            <a:r>
              <a:rPr lang="en-US" sz="5000" b="1" i="0" u="none" strike="noStrike" cap="none" dirty="0">
                <a:solidFill>
                  <a:schemeClr val="dk2"/>
                </a:solidFill>
                <a:latin typeface="Times New Roman" panose="02020603050405020304" pitchFamily="18" charset="0"/>
                <a:cs typeface="Times New Roman" panose="02020603050405020304" pitchFamily="18" charset="0"/>
                <a:sym typeface="Arial"/>
              </a:rPr>
              <a:t>University of Maryland Medical Center (UMMC), Baltimore, MD</a:t>
            </a:r>
            <a:endParaRPr sz="5000" b="1" i="0" u="none" strike="noStrike" cap="none" dirty="0">
              <a:solidFill>
                <a:schemeClr val="dk2"/>
              </a:solidFill>
              <a:latin typeface="Times New Roman" panose="02020603050405020304" pitchFamily="18" charset="0"/>
              <a:cs typeface="Times New Roman" panose="02020603050405020304" pitchFamily="18" charset="0"/>
              <a:sym typeface="Arial"/>
            </a:endParaRPr>
          </a:p>
        </p:txBody>
      </p:sp>
      <p:sp>
        <p:nvSpPr>
          <p:cNvPr id="92" name="Google Shape;92;p13"/>
          <p:cNvSpPr txBox="1"/>
          <p:nvPr/>
        </p:nvSpPr>
        <p:spPr>
          <a:xfrm>
            <a:off x="694821" y="5778953"/>
            <a:ext cx="12168751" cy="900167"/>
          </a:xfrm>
          <a:prstGeom prst="rect">
            <a:avLst/>
          </a:prstGeom>
          <a:solidFill>
            <a:srgbClr val="FFCB0D"/>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5400"/>
              <a:buFont typeface="Arial"/>
              <a:buNone/>
            </a:pPr>
            <a:r>
              <a:rPr lang="en-US" sz="5400" b="1" i="0" u="none" strike="noStrike" cap="none" dirty="0">
                <a:solidFill>
                  <a:schemeClr val="dk1"/>
                </a:solidFill>
                <a:latin typeface="Times New Roman" panose="02020603050405020304" pitchFamily="18" charset="0"/>
                <a:cs typeface="Times New Roman" panose="02020603050405020304" pitchFamily="18" charset="0"/>
                <a:sym typeface="Arial"/>
              </a:rPr>
              <a:t>Introduction</a:t>
            </a:r>
            <a:endParaRPr sz="5400" b="1" i="0" u="none" strike="noStrike" cap="none" dirty="0">
              <a:solidFill>
                <a:schemeClr val="dk1"/>
              </a:solidFill>
              <a:latin typeface="Times New Roman" panose="02020603050405020304" pitchFamily="18" charset="0"/>
              <a:cs typeface="Times New Roman" panose="02020603050405020304" pitchFamily="18" charset="0"/>
              <a:sym typeface="Arial"/>
            </a:endParaRPr>
          </a:p>
        </p:txBody>
      </p:sp>
      <p:sp>
        <p:nvSpPr>
          <p:cNvPr id="93" name="Google Shape;93;p13"/>
          <p:cNvSpPr txBox="1"/>
          <p:nvPr/>
        </p:nvSpPr>
        <p:spPr>
          <a:xfrm>
            <a:off x="694820" y="14329709"/>
            <a:ext cx="12168751" cy="843500"/>
          </a:xfrm>
          <a:prstGeom prst="rect">
            <a:avLst/>
          </a:prstGeom>
          <a:solidFill>
            <a:srgbClr val="FFCB0D"/>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5400"/>
              <a:buFont typeface="Arial"/>
              <a:buNone/>
            </a:pPr>
            <a:r>
              <a:rPr lang="en-US" sz="5400" b="1" i="0" u="none" strike="noStrike" cap="none" dirty="0">
                <a:solidFill>
                  <a:schemeClr val="dk1"/>
                </a:solidFill>
                <a:latin typeface="Times New Roman" panose="02020603050405020304" pitchFamily="18" charset="0"/>
                <a:cs typeface="Times New Roman" panose="02020603050405020304" pitchFamily="18" charset="0"/>
                <a:sym typeface="Arial"/>
              </a:rPr>
              <a:t>Methods</a:t>
            </a:r>
            <a:endParaRPr sz="1400" b="0" i="0" u="none" strike="noStrike" cap="none" dirty="0">
              <a:solidFill>
                <a:srgbClr val="000000"/>
              </a:solidFill>
              <a:latin typeface="Times New Roman" panose="02020603050405020304" pitchFamily="18" charset="0"/>
              <a:cs typeface="Times New Roman" panose="02020603050405020304" pitchFamily="18" charset="0"/>
              <a:sym typeface="Arial"/>
            </a:endParaRPr>
          </a:p>
        </p:txBody>
      </p:sp>
      <p:cxnSp>
        <p:nvCxnSpPr>
          <p:cNvPr id="94" name="Google Shape;94;p13"/>
          <p:cNvCxnSpPr/>
          <p:nvPr/>
        </p:nvCxnSpPr>
        <p:spPr>
          <a:xfrm>
            <a:off x="-36513" y="5232400"/>
            <a:ext cx="43927714" cy="0"/>
          </a:xfrm>
          <a:prstGeom prst="straightConnector1">
            <a:avLst/>
          </a:prstGeom>
          <a:noFill/>
          <a:ln w="127000" cap="flat" cmpd="sng">
            <a:solidFill>
              <a:schemeClr val="dk1"/>
            </a:solidFill>
            <a:prstDash val="solid"/>
            <a:round/>
            <a:headEnd type="none" w="sm" len="sm"/>
            <a:tailEnd type="none" w="sm" len="sm"/>
          </a:ln>
        </p:spPr>
      </p:cxnSp>
      <p:cxnSp>
        <p:nvCxnSpPr>
          <p:cNvPr id="95" name="Google Shape;95;p13"/>
          <p:cNvCxnSpPr/>
          <p:nvPr/>
        </p:nvCxnSpPr>
        <p:spPr>
          <a:xfrm>
            <a:off x="-36513" y="32381825"/>
            <a:ext cx="43927714" cy="0"/>
          </a:xfrm>
          <a:prstGeom prst="straightConnector1">
            <a:avLst/>
          </a:prstGeom>
          <a:noFill/>
          <a:ln w="254000" cap="flat" cmpd="sng">
            <a:solidFill>
              <a:srgbClr val="FFCD00"/>
            </a:solidFill>
            <a:prstDash val="solid"/>
            <a:round/>
            <a:headEnd type="none" w="sm" len="sm"/>
            <a:tailEnd type="none" w="sm" len="sm"/>
          </a:ln>
        </p:spPr>
      </p:cxnSp>
      <p:grpSp>
        <p:nvGrpSpPr>
          <p:cNvPr id="96" name="Google Shape;96;p13"/>
          <p:cNvGrpSpPr/>
          <p:nvPr/>
        </p:nvGrpSpPr>
        <p:grpSpPr>
          <a:xfrm>
            <a:off x="-36513" y="4813300"/>
            <a:ext cx="43927714" cy="276225"/>
            <a:chOff x="-36513" y="4813300"/>
            <a:chExt cx="43927714" cy="276225"/>
          </a:xfrm>
        </p:grpSpPr>
        <p:cxnSp>
          <p:nvCxnSpPr>
            <p:cNvPr id="97" name="Google Shape;97;p13"/>
            <p:cNvCxnSpPr/>
            <p:nvPr/>
          </p:nvCxnSpPr>
          <p:spPr>
            <a:xfrm>
              <a:off x="-36513" y="4813300"/>
              <a:ext cx="43927714" cy="0"/>
            </a:xfrm>
            <a:prstGeom prst="straightConnector1">
              <a:avLst/>
            </a:prstGeom>
            <a:noFill/>
            <a:ln w="508000" cap="flat" cmpd="sng">
              <a:solidFill>
                <a:srgbClr val="C8102E"/>
              </a:solidFill>
              <a:prstDash val="solid"/>
              <a:round/>
              <a:headEnd type="none" w="sm" len="sm"/>
              <a:tailEnd type="none" w="sm" len="sm"/>
            </a:ln>
          </p:spPr>
        </p:cxnSp>
        <p:cxnSp>
          <p:nvCxnSpPr>
            <p:cNvPr id="98" name="Google Shape;98;p13"/>
            <p:cNvCxnSpPr/>
            <p:nvPr/>
          </p:nvCxnSpPr>
          <p:spPr>
            <a:xfrm>
              <a:off x="-36513" y="5089525"/>
              <a:ext cx="43927714" cy="0"/>
            </a:xfrm>
            <a:prstGeom prst="straightConnector1">
              <a:avLst/>
            </a:prstGeom>
            <a:noFill/>
            <a:ln w="254000" cap="flat" cmpd="sng">
              <a:solidFill>
                <a:srgbClr val="FFCD00"/>
              </a:solidFill>
              <a:prstDash val="solid"/>
              <a:round/>
              <a:headEnd type="none" w="sm" len="sm"/>
              <a:tailEnd type="none" w="sm" len="sm"/>
            </a:ln>
          </p:spPr>
        </p:cxnSp>
      </p:grpSp>
      <p:cxnSp>
        <p:nvCxnSpPr>
          <p:cNvPr id="99" name="Google Shape;99;p13"/>
          <p:cNvCxnSpPr/>
          <p:nvPr/>
        </p:nvCxnSpPr>
        <p:spPr>
          <a:xfrm>
            <a:off x="-36513" y="32262763"/>
            <a:ext cx="43927714" cy="0"/>
          </a:xfrm>
          <a:prstGeom prst="straightConnector1">
            <a:avLst/>
          </a:prstGeom>
          <a:noFill/>
          <a:ln w="127000" cap="flat" cmpd="sng">
            <a:solidFill>
              <a:schemeClr val="dk1"/>
            </a:solidFill>
            <a:prstDash val="solid"/>
            <a:round/>
            <a:headEnd type="none" w="sm" len="sm"/>
            <a:tailEnd type="none" w="sm" len="sm"/>
          </a:ln>
        </p:spPr>
      </p:cxnSp>
      <p:cxnSp>
        <p:nvCxnSpPr>
          <p:cNvPr id="100" name="Google Shape;100;p13"/>
          <p:cNvCxnSpPr/>
          <p:nvPr/>
        </p:nvCxnSpPr>
        <p:spPr>
          <a:xfrm>
            <a:off x="-443497" y="32683450"/>
            <a:ext cx="44546628" cy="0"/>
          </a:xfrm>
          <a:prstGeom prst="straightConnector1">
            <a:avLst/>
          </a:prstGeom>
          <a:noFill/>
          <a:ln w="508000" cap="flat" cmpd="sng">
            <a:solidFill>
              <a:srgbClr val="C8102E"/>
            </a:solidFill>
            <a:prstDash val="solid"/>
            <a:round/>
            <a:headEnd type="none" w="sm" len="sm"/>
            <a:tailEnd type="none" w="sm" len="sm"/>
          </a:ln>
        </p:spPr>
      </p:cxnSp>
      <p:sp>
        <p:nvSpPr>
          <p:cNvPr id="101" name="Google Shape;101;p13"/>
          <p:cNvSpPr txBox="1"/>
          <p:nvPr/>
        </p:nvSpPr>
        <p:spPr>
          <a:xfrm>
            <a:off x="690421" y="15318680"/>
            <a:ext cx="12409774" cy="16761521"/>
          </a:xfrm>
          <a:prstGeom prst="rect">
            <a:avLst/>
          </a:prstGeom>
          <a:noFill/>
          <a:ln>
            <a:noFill/>
          </a:ln>
        </p:spPr>
        <p:txBody>
          <a:bodyPr spcFirstLastPara="1" wrap="square" lIns="182875" tIns="182875" rIns="182875" bIns="182875" anchor="t" anchorCtr="0">
            <a:noAutofit/>
          </a:bodyPr>
          <a:lstStyle/>
          <a:p>
            <a:pPr marL="0" marR="0" lvl="0" indent="0" rtl="0">
              <a:lnSpc>
                <a:spcPct val="115000"/>
              </a:lnSpc>
              <a:spcBef>
                <a:spcPts val="0"/>
              </a:spcBef>
              <a:spcAft>
                <a:spcPts val="0"/>
              </a:spcAft>
              <a:buClr>
                <a:srgbClr val="000000"/>
              </a:buClr>
              <a:buSzPts val="3600"/>
              <a:buFont typeface="Arial"/>
              <a:buNone/>
            </a:pPr>
            <a:r>
              <a:rPr lang="en-US" sz="3200" dirty="0">
                <a:solidFill>
                  <a:schemeClr val="dk1"/>
                </a:solidFill>
                <a:latin typeface="Times New Roman" panose="02020603050405020304" pitchFamily="18" charset="0"/>
                <a:cs typeface="Times New Roman" panose="02020603050405020304" pitchFamily="18" charset="0"/>
              </a:rPr>
              <a:t>Patients age 18 years or older who received PN between November 1 and December 31, 2022 were included in the retrospective data collection</a:t>
            </a:r>
            <a:r>
              <a:rPr lang="en-US" sz="3600" dirty="0">
                <a:solidFill>
                  <a:schemeClr val="dk1"/>
                </a:solidFill>
                <a:latin typeface="Times New Roman" panose="02020603050405020304" pitchFamily="18" charset="0"/>
                <a:cs typeface="Times New Roman" panose="02020603050405020304" pitchFamily="18" charset="0"/>
              </a:rPr>
              <a:t>.</a:t>
            </a:r>
            <a:endParaRPr lang="en-US" sz="3600" b="0" i="0" u="none" strike="noStrike" cap="none" dirty="0">
              <a:solidFill>
                <a:schemeClr val="dk1"/>
              </a:solidFill>
              <a:latin typeface="Times New Roman" panose="02020603050405020304" pitchFamily="18" charset="0"/>
              <a:cs typeface="Times New Roman" panose="02020603050405020304" pitchFamily="18" charset="0"/>
              <a:sym typeface="Arial"/>
            </a:endParaRPr>
          </a:p>
          <a:p>
            <a:pPr marL="0" marR="0" lvl="0" indent="0" rtl="0">
              <a:lnSpc>
                <a:spcPct val="115000"/>
              </a:lnSpc>
              <a:spcBef>
                <a:spcPts val="0"/>
              </a:spcBef>
              <a:spcAft>
                <a:spcPts val="0"/>
              </a:spcAft>
              <a:buClr>
                <a:srgbClr val="000000"/>
              </a:buClr>
              <a:buSzPts val="3600"/>
              <a:buFont typeface="Arial"/>
              <a:buNone/>
            </a:pPr>
            <a:endParaRPr lang="en-US" sz="1200" dirty="0">
              <a:solidFill>
                <a:schemeClr val="dk1"/>
              </a:solidFill>
              <a:latin typeface="Times New Roman" panose="02020603050405020304" pitchFamily="18" charset="0"/>
              <a:cs typeface="Times New Roman" panose="02020603050405020304" pitchFamily="18" charset="0"/>
            </a:endParaRPr>
          </a:p>
          <a:p>
            <a:pPr marL="0" marR="0" lvl="0" indent="0" rtl="0">
              <a:lnSpc>
                <a:spcPct val="115000"/>
              </a:lnSpc>
              <a:spcBef>
                <a:spcPts val="0"/>
              </a:spcBef>
              <a:spcAft>
                <a:spcPts val="0"/>
              </a:spcAft>
              <a:buClr>
                <a:srgbClr val="000000"/>
              </a:buClr>
              <a:buSzPts val="3600"/>
              <a:buFont typeface="Arial"/>
              <a:buNone/>
            </a:pPr>
            <a:r>
              <a:rPr lang="en-US" sz="3200" b="0" i="0" u="none" strike="noStrike" cap="none" dirty="0">
                <a:solidFill>
                  <a:schemeClr val="dk1"/>
                </a:solidFill>
                <a:latin typeface="Times New Roman" panose="02020603050405020304" pitchFamily="18" charset="0"/>
                <a:cs typeface="Times New Roman" panose="02020603050405020304" pitchFamily="18" charset="0"/>
                <a:sym typeface="Arial"/>
              </a:rPr>
              <a:t>Data collected included:</a:t>
            </a:r>
          </a:p>
          <a:p>
            <a:pPr marL="0" marR="0" lvl="0" indent="0" rtl="0">
              <a:lnSpc>
                <a:spcPct val="115000"/>
              </a:lnSpc>
              <a:spcBef>
                <a:spcPts val="0"/>
              </a:spcBef>
              <a:spcAft>
                <a:spcPts val="0"/>
              </a:spcAft>
              <a:buClr>
                <a:srgbClr val="000000"/>
              </a:buClr>
              <a:buSzPts val="3600"/>
              <a:buFont typeface="Arial"/>
              <a:buNone/>
            </a:pPr>
            <a:endParaRPr lang="en-US" sz="3600" dirty="0">
              <a:solidFill>
                <a:schemeClr val="dk1"/>
              </a:solidFill>
              <a:latin typeface="Times New Roman" panose="02020603050405020304" pitchFamily="18" charset="0"/>
              <a:cs typeface="Times New Roman" panose="02020603050405020304" pitchFamily="18" charset="0"/>
            </a:endParaRPr>
          </a:p>
          <a:p>
            <a:pPr marL="0" marR="0" lvl="0" indent="0" rtl="0">
              <a:lnSpc>
                <a:spcPct val="115000"/>
              </a:lnSpc>
              <a:spcBef>
                <a:spcPts val="0"/>
              </a:spcBef>
              <a:spcAft>
                <a:spcPts val="0"/>
              </a:spcAft>
              <a:buClr>
                <a:srgbClr val="000000"/>
              </a:buClr>
              <a:buSzPts val="3600"/>
              <a:buFont typeface="Arial"/>
              <a:buNone/>
            </a:pPr>
            <a:endParaRPr lang="en-US" sz="3600" b="0" i="0" u="none" strike="noStrike" cap="none" dirty="0">
              <a:solidFill>
                <a:schemeClr val="dk1"/>
              </a:solidFill>
              <a:latin typeface="Times New Roman" panose="02020603050405020304" pitchFamily="18" charset="0"/>
              <a:cs typeface="Times New Roman" panose="02020603050405020304" pitchFamily="18" charset="0"/>
              <a:sym typeface="Arial"/>
            </a:endParaRPr>
          </a:p>
          <a:p>
            <a:pPr marL="0" marR="0" lvl="0" indent="0" rtl="0">
              <a:lnSpc>
                <a:spcPct val="115000"/>
              </a:lnSpc>
              <a:spcBef>
                <a:spcPts val="0"/>
              </a:spcBef>
              <a:spcAft>
                <a:spcPts val="0"/>
              </a:spcAft>
              <a:buClr>
                <a:srgbClr val="000000"/>
              </a:buClr>
              <a:buSzPts val="3600"/>
              <a:buFont typeface="Arial"/>
              <a:buNone/>
            </a:pPr>
            <a:endParaRPr lang="en-US" sz="3600" dirty="0">
              <a:solidFill>
                <a:schemeClr val="dk1"/>
              </a:solidFill>
              <a:latin typeface="Times New Roman" panose="02020603050405020304" pitchFamily="18" charset="0"/>
              <a:cs typeface="Times New Roman" panose="02020603050405020304" pitchFamily="18" charset="0"/>
            </a:endParaRPr>
          </a:p>
          <a:p>
            <a:pPr marL="0" marR="0" lvl="0" indent="0" rtl="0">
              <a:lnSpc>
                <a:spcPct val="115000"/>
              </a:lnSpc>
              <a:spcBef>
                <a:spcPts val="0"/>
              </a:spcBef>
              <a:spcAft>
                <a:spcPts val="0"/>
              </a:spcAft>
              <a:buClr>
                <a:srgbClr val="000000"/>
              </a:buClr>
              <a:buSzPts val="3600"/>
              <a:buFont typeface="Arial"/>
              <a:buNone/>
            </a:pPr>
            <a:endParaRPr lang="en-US" sz="3600" b="0" i="0" u="none" strike="noStrike" cap="none" dirty="0">
              <a:solidFill>
                <a:schemeClr val="dk1"/>
              </a:solidFill>
              <a:latin typeface="Times New Roman" panose="02020603050405020304" pitchFamily="18" charset="0"/>
              <a:cs typeface="Times New Roman" panose="02020603050405020304" pitchFamily="18" charset="0"/>
              <a:sym typeface="Arial"/>
            </a:endParaRPr>
          </a:p>
          <a:p>
            <a:pPr marL="0" marR="0" lvl="0" indent="0" rtl="0">
              <a:lnSpc>
                <a:spcPct val="115000"/>
              </a:lnSpc>
              <a:spcBef>
                <a:spcPts val="0"/>
              </a:spcBef>
              <a:spcAft>
                <a:spcPts val="0"/>
              </a:spcAft>
              <a:buClr>
                <a:srgbClr val="000000"/>
              </a:buClr>
              <a:buSzPts val="3600"/>
              <a:buFont typeface="Arial"/>
              <a:buNone/>
            </a:pPr>
            <a:endParaRPr lang="en-US" sz="3600" dirty="0">
              <a:solidFill>
                <a:schemeClr val="dk1"/>
              </a:solidFill>
              <a:latin typeface="Times New Roman" panose="02020603050405020304" pitchFamily="18" charset="0"/>
              <a:cs typeface="Times New Roman" panose="02020603050405020304" pitchFamily="18" charset="0"/>
            </a:endParaRPr>
          </a:p>
          <a:p>
            <a:pPr marL="0" marR="0" lvl="0" indent="0" rtl="0">
              <a:lnSpc>
                <a:spcPct val="115000"/>
              </a:lnSpc>
              <a:spcBef>
                <a:spcPts val="0"/>
              </a:spcBef>
              <a:spcAft>
                <a:spcPts val="0"/>
              </a:spcAft>
              <a:buClr>
                <a:srgbClr val="000000"/>
              </a:buClr>
              <a:buSzPts val="3600"/>
              <a:buFont typeface="Arial"/>
              <a:buNone/>
            </a:pPr>
            <a:endParaRPr lang="en-US" sz="3600" b="0" i="0" u="none" strike="noStrike" cap="none" dirty="0">
              <a:solidFill>
                <a:schemeClr val="dk1"/>
              </a:solidFill>
              <a:latin typeface="Times New Roman" panose="02020603050405020304" pitchFamily="18" charset="0"/>
              <a:cs typeface="Times New Roman" panose="02020603050405020304" pitchFamily="18" charset="0"/>
              <a:sym typeface="Arial"/>
            </a:endParaRPr>
          </a:p>
          <a:p>
            <a:pPr marL="0" marR="0" lvl="0" indent="0" rtl="0">
              <a:lnSpc>
                <a:spcPct val="115000"/>
              </a:lnSpc>
              <a:spcBef>
                <a:spcPts val="0"/>
              </a:spcBef>
              <a:spcAft>
                <a:spcPts val="0"/>
              </a:spcAft>
              <a:buClr>
                <a:srgbClr val="000000"/>
              </a:buClr>
              <a:buSzPts val="3600"/>
              <a:buFont typeface="Arial"/>
              <a:buNone/>
            </a:pPr>
            <a:endParaRPr lang="en-US" sz="3600" dirty="0">
              <a:solidFill>
                <a:schemeClr val="dk1"/>
              </a:solidFill>
              <a:latin typeface="Times New Roman" panose="02020603050405020304" pitchFamily="18" charset="0"/>
              <a:cs typeface="Times New Roman" panose="02020603050405020304" pitchFamily="18" charset="0"/>
            </a:endParaRPr>
          </a:p>
          <a:p>
            <a:pPr>
              <a:lnSpc>
                <a:spcPct val="115000"/>
              </a:lnSpc>
              <a:buSzPts val="3600"/>
            </a:pPr>
            <a:r>
              <a:rPr lang="en-US" sz="3200" dirty="0">
                <a:solidFill>
                  <a:schemeClr val="dk1"/>
                </a:solidFill>
                <a:latin typeface="Times New Roman" panose="02020603050405020304" pitchFamily="18" charset="0"/>
                <a:cs typeface="Times New Roman" panose="02020603050405020304" pitchFamily="18" charset="0"/>
              </a:rPr>
              <a:t>Data were reported as median (interquartile range) and count (frequency). </a:t>
            </a:r>
          </a:p>
          <a:p>
            <a:pPr>
              <a:lnSpc>
                <a:spcPct val="115000"/>
              </a:lnSpc>
              <a:buSzPts val="3600"/>
            </a:pPr>
            <a:endParaRPr lang="en-US" sz="1200" dirty="0">
              <a:solidFill>
                <a:schemeClr val="dk1"/>
              </a:solidFill>
              <a:latin typeface="Times New Roman" panose="02020603050405020304" pitchFamily="18" charset="0"/>
              <a:cs typeface="Times New Roman" panose="02020603050405020304" pitchFamily="18" charset="0"/>
            </a:endParaRPr>
          </a:p>
          <a:p>
            <a:pPr>
              <a:lnSpc>
                <a:spcPct val="115000"/>
              </a:lnSpc>
              <a:buSzPts val="3600"/>
            </a:pPr>
            <a:r>
              <a:rPr lang="en-US" sz="3200" dirty="0">
                <a:solidFill>
                  <a:schemeClr val="dk1"/>
                </a:solidFill>
                <a:latin typeface="Times New Roman" panose="02020603050405020304" pitchFamily="18" charset="0"/>
                <a:cs typeface="Times New Roman" panose="02020603050405020304" pitchFamily="18" charset="0"/>
              </a:rPr>
              <a:t>Timing of PN initiation,</a:t>
            </a:r>
            <a:r>
              <a:rPr lang="en-US" sz="3200" b="0" i="0" u="none" strike="noStrike" cap="none" dirty="0">
                <a:solidFill>
                  <a:schemeClr val="dk1"/>
                </a:solidFill>
                <a:latin typeface="Times New Roman" panose="02020603050405020304" pitchFamily="18" charset="0"/>
                <a:cs typeface="Times New Roman" panose="02020603050405020304" pitchFamily="18" charset="0"/>
                <a:sym typeface="Arial"/>
              </a:rPr>
              <a:t> indication, and therapeutic duration were compared to published best practices </a:t>
            </a:r>
            <a:r>
              <a:rPr lang="en-US" sz="3200" dirty="0">
                <a:solidFill>
                  <a:schemeClr val="dk1"/>
                </a:solidFill>
                <a:latin typeface="Times New Roman" panose="02020603050405020304" pitchFamily="18" charset="0"/>
                <a:cs typeface="Times New Roman" panose="02020603050405020304" pitchFamily="18" charset="0"/>
              </a:rPr>
              <a:t>and institutional guidelines:</a:t>
            </a:r>
          </a:p>
          <a:p>
            <a:pPr>
              <a:lnSpc>
                <a:spcPct val="115000"/>
              </a:lnSpc>
              <a:buSzPts val="3600"/>
            </a:pPr>
            <a:endParaRPr lang="en-US" sz="3200" dirty="0">
              <a:solidFill>
                <a:schemeClr val="dk1"/>
              </a:solidFill>
              <a:latin typeface="Times New Roman" panose="02020603050405020304" pitchFamily="18" charset="0"/>
              <a:cs typeface="Times New Roman" panose="02020603050405020304" pitchFamily="18" charset="0"/>
            </a:endParaRPr>
          </a:p>
          <a:p>
            <a:pPr>
              <a:lnSpc>
                <a:spcPct val="115000"/>
              </a:lnSpc>
              <a:buSzPts val="3600"/>
            </a:pPr>
            <a:endParaRPr lang="en-US" sz="3200" dirty="0">
              <a:solidFill>
                <a:schemeClr val="dk1"/>
              </a:solidFill>
              <a:latin typeface="Times New Roman" panose="02020603050405020304" pitchFamily="18" charset="0"/>
              <a:cs typeface="Times New Roman" panose="02020603050405020304" pitchFamily="18" charset="0"/>
            </a:endParaRPr>
          </a:p>
          <a:p>
            <a:pPr>
              <a:lnSpc>
                <a:spcPct val="115000"/>
              </a:lnSpc>
              <a:buSzPts val="3600"/>
            </a:pPr>
            <a:endParaRPr lang="en-US" sz="3200" dirty="0">
              <a:solidFill>
                <a:schemeClr val="dk1"/>
              </a:solidFill>
              <a:latin typeface="Times New Roman" panose="02020603050405020304" pitchFamily="18" charset="0"/>
              <a:cs typeface="Times New Roman" panose="02020603050405020304" pitchFamily="18" charset="0"/>
            </a:endParaRPr>
          </a:p>
          <a:p>
            <a:pPr>
              <a:lnSpc>
                <a:spcPct val="115000"/>
              </a:lnSpc>
              <a:buSzPts val="3600"/>
            </a:pPr>
            <a:endParaRPr lang="en-US" sz="3200" dirty="0">
              <a:solidFill>
                <a:schemeClr val="dk1"/>
              </a:solidFill>
              <a:latin typeface="Times New Roman" panose="02020603050405020304" pitchFamily="18" charset="0"/>
              <a:cs typeface="Times New Roman" panose="02020603050405020304" pitchFamily="18" charset="0"/>
            </a:endParaRPr>
          </a:p>
          <a:p>
            <a:pPr>
              <a:lnSpc>
                <a:spcPct val="115000"/>
              </a:lnSpc>
              <a:buSzPts val="3600"/>
            </a:pPr>
            <a:endParaRPr lang="en-US" sz="3200" dirty="0">
              <a:solidFill>
                <a:schemeClr val="dk1"/>
              </a:solidFill>
              <a:latin typeface="Times New Roman" panose="02020603050405020304" pitchFamily="18" charset="0"/>
              <a:cs typeface="Times New Roman" panose="02020603050405020304" pitchFamily="18" charset="0"/>
            </a:endParaRPr>
          </a:p>
          <a:p>
            <a:pPr>
              <a:lnSpc>
                <a:spcPct val="115000"/>
              </a:lnSpc>
              <a:buSzPts val="3600"/>
            </a:pPr>
            <a:endParaRPr lang="en-US" sz="3200" dirty="0">
              <a:solidFill>
                <a:schemeClr val="dk1"/>
              </a:solidFill>
              <a:latin typeface="Times New Roman" panose="02020603050405020304" pitchFamily="18" charset="0"/>
              <a:cs typeface="Times New Roman" panose="02020603050405020304" pitchFamily="18" charset="0"/>
            </a:endParaRPr>
          </a:p>
          <a:p>
            <a:pPr>
              <a:lnSpc>
                <a:spcPct val="115000"/>
              </a:lnSpc>
              <a:buSzPts val="3600"/>
            </a:pPr>
            <a:endParaRPr lang="en-US" sz="3200" dirty="0">
              <a:solidFill>
                <a:schemeClr val="dk1"/>
              </a:solidFill>
              <a:latin typeface="Times New Roman" panose="02020603050405020304" pitchFamily="18" charset="0"/>
              <a:cs typeface="Times New Roman" panose="02020603050405020304" pitchFamily="18" charset="0"/>
            </a:endParaRPr>
          </a:p>
          <a:p>
            <a:pPr>
              <a:lnSpc>
                <a:spcPct val="115000"/>
              </a:lnSpc>
              <a:buSzPts val="3600"/>
            </a:pPr>
            <a:endParaRPr lang="en-US" sz="3200" dirty="0">
              <a:solidFill>
                <a:schemeClr val="dk1"/>
              </a:solidFill>
              <a:latin typeface="Times New Roman" panose="02020603050405020304" pitchFamily="18" charset="0"/>
              <a:cs typeface="Times New Roman" panose="02020603050405020304" pitchFamily="18" charset="0"/>
            </a:endParaRPr>
          </a:p>
          <a:p>
            <a:pPr>
              <a:lnSpc>
                <a:spcPct val="115000"/>
              </a:lnSpc>
              <a:buSzPts val="3600"/>
            </a:pPr>
            <a:r>
              <a:rPr lang="en-US" sz="3200" dirty="0">
                <a:solidFill>
                  <a:schemeClr val="dk1"/>
                </a:solidFill>
                <a:latin typeface="Times New Roman" panose="02020603050405020304" pitchFamily="18" charset="0"/>
                <a:cs typeface="Times New Roman" panose="02020603050405020304" pitchFamily="18" charset="0"/>
              </a:rPr>
              <a:t>≥5-7 days is considered optimal therapy duration</a:t>
            </a:r>
          </a:p>
          <a:p>
            <a:pPr>
              <a:lnSpc>
                <a:spcPct val="115000"/>
              </a:lnSpc>
              <a:buSzPts val="3600"/>
            </a:pPr>
            <a:endParaRPr lang="en-US" sz="3200" dirty="0">
              <a:solidFill>
                <a:schemeClr val="dk1"/>
              </a:solidFill>
              <a:latin typeface="Times New Roman" panose="02020603050405020304" pitchFamily="18" charset="0"/>
              <a:cs typeface="Times New Roman" panose="02020603050405020304" pitchFamily="18" charset="0"/>
            </a:endParaRPr>
          </a:p>
          <a:p>
            <a:pPr>
              <a:lnSpc>
                <a:spcPct val="115000"/>
              </a:lnSpc>
              <a:buSzPts val="3600"/>
            </a:pPr>
            <a:endParaRPr lang="en-US" sz="3200" dirty="0">
              <a:solidFill>
                <a:schemeClr val="dk1"/>
              </a:solidFill>
              <a:latin typeface="Times New Roman" panose="02020603050405020304" pitchFamily="18" charset="0"/>
              <a:cs typeface="Times New Roman" panose="02020603050405020304" pitchFamily="18" charset="0"/>
            </a:endParaRPr>
          </a:p>
          <a:p>
            <a:pPr>
              <a:lnSpc>
                <a:spcPct val="115000"/>
              </a:lnSpc>
              <a:buSzPts val="3600"/>
            </a:pPr>
            <a:endParaRPr lang="en-US" sz="3200" dirty="0">
              <a:solidFill>
                <a:schemeClr val="dk1"/>
              </a:solidFill>
              <a:latin typeface="Times New Roman" panose="02020603050405020304" pitchFamily="18" charset="0"/>
              <a:cs typeface="Times New Roman" panose="02020603050405020304" pitchFamily="18" charset="0"/>
            </a:endParaRPr>
          </a:p>
          <a:p>
            <a:pPr>
              <a:lnSpc>
                <a:spcPct val="115000"/>
              </a:lnSpc>
              <a:buSzPts val="3600"/>
            </a:pPr>
            <a:endParaRPr lang="en-US" sz="3600" dirty="0">
              <a:solidFill>
                <a:schemeClr val="dk1"/>
              </a:solidFill>
              <a:latin typeface="Times New Roman" panose="02020603050405020304" pitchFamily="18" charset="0"/>
              <a:cs typeface="Times New Roman" panose="02020603050405020304" pitchFamily="18" charset="0"/>
            </a:endParaRPr>
          </a:p>
          <a:p>
            <a:pPr>
              <a:lnSpc>
                <a:spcPct val="115000"/>
              </a:lnSpc>
              <a:buSzPts val="3600"/>
            </a:pPr>
            <a:endParaRPr lang="en-US" sz="3600" dirty="0">
              <a:solidFill>
                <a:schemeClr val="dk1"/>
              </a:solidFill>
              <a:latin typeface="Times New Roman" panose="02020603050405020304" pitchFamily="18" charset="0"/>
              <a:cs typeface="Times New Roman" panose="02020603050405020304" pitchFamily="18" charset="0"/>
            </a:endParaRPr>
          </a:p>
          <a:p>
            <a:pPr marL="0" marR="0" lvl="0" indent="0" rtl="0">
              <a:lnSpc>
                <a:spcPct val="115000"/>
              </a:lnSpc>
              <a:spcBef>
                <a:spcPts val="0"/>
              </a:spcBef>
              <a:spcAft>
                <a:spcPts val="0"/>
              </a:spcAft>
              <a:buClr>
                <a:srgbClr val="000000"/>
              </a:buClr>
              <a:buSzPts val="3600"/>
              <a:buFont typeface="Arial"/>
              <a:buNone/>
            </a:pPr>
            <a:endParaRPr lang="en-US" sz="3400" dirty="0">
              <a:solidFill>
                <a:schemeClr val="dk1"/>
              </a:solidFill>
              <a:latin typeface="Times New Roman" panose="02020603050405020304" pitchFamily="18" charset="0"/>
              <a:cs typeface="Times New Roman" panose="02020603050405020304" pitchFamily="18" charset="0"/>
            </a:endParaRPr>
          </a:p>
          <a:p>
            <a:pPr marL="0" marR="0" lvl="0" indent="0" rtl="0">
              <a:lnSpc>
                <a:spcPct val="115000"/>
              </a:lnSpc>
              <a:spcBef>
                <a:spcPts val="0"/>
              </a:spcBef>
              <a:spcAft>
                <a:spcPts val="0"/>
              </a:spcAft>
              <a:buClr>
                <a:srgbClr val="000000"/>
              </a:buClr>
              <a:buSzPts val="3600"/>
              <a:buFont typeface="Arial"/>
              <a:buNone/>
            </a:pPr>
            <a:endParaRPr lang="en-US" sz="3400" dirty="0">
              <a:solidFill>
                <a:schemeClr val="dk1"/>
              </a:solidFill>
              <a:latin typeface="Times New Roman" panose="02020603050405020304" pitchFamily="18" charset="0"/>
              <a:cs typeface="Times New Roman" panose="02020603050405020304" pitchFamily="18" charset="0"/>
            </a:endParaRPr>
          </a:p>
          <a:p>
            <a:pPr marL="0" marR="0" lvl="0" indent="0" rtl="0">
              <a:lnSpc>
                <a:spcPct val="115000"/>
              </a:lnSpc>
              <a:spcBef>
                <a:spcPts val="0"/>
              </a:spcBef>
              <a:spcAft>
                <a:spcPts val="0"/>
              </a:spcAft>
              <a:buClr>
                <a:srgbClr val="000000"/>
              </a:buClr>
              <a:buSzPts val="3600"/>
              <a:buFont typeface="Arial"/>
              <a:buNone/>
            </a:pPr>
            <a:endParaRPr lang="en-US" sz="3400" dirty="0">
              <a:solidFill>
                <a:schemeClr val="dk1"/>
              </a:solidFill>
              <a:latin typeface="Times New Roman" panose="02020603050405020304" pitchFamily="18" charset="0"/>
              <a:cs typeface="Times New Roman" panose="02020603050405020304" pitchFamily="18" charset="0"/>
            </a:endParaRPr>
          </a:p>
          <a:p>
            <a:pPr marL="0" marR="0" lvl="0" indent="0" rtl="0">
              <a:lnSpc>
                <a:spcPct val="115000"/>
              </a:lnSpc>
              <a:spcBef>
                <a:spcPts val="0"/>
              </a:spcBef>
              <a:spcAft>
                <a:spcPts val="0"/>
              </a:spcAft>
              <a:buClr>
                <a:srgbClr val="000000"/>
              </a:buClr>
              <a:buSzPts val="3600"/>
              <a:buFont typeface="Arial"/>
              <a:buNone/>
            </a:pPr>
            <a:endParaRPr lang="en-US" sz="3400" dirty="0">
              <a:solidFill>
                <a:schemeClr val="dk1"/>
              </a:solidFill>
              <a:latin typeface="Times New Roman" panose="02020603050405020304" pitchFamily="18" charset="0"/>
              <a:cs typeface="Times New Roman" panose="02020603050405020304" pitchFamily="18" charset="0"/>
            </a:endParaRPr>
          </a:p>
          <a:p>
            <a:pPr marL="0" marR="0" lvl="0" indent="0" rtl="0">
              <a:lnSpc>
                <a:spcPct val="115000"/>
              </a:lnSpc>
              <a:spcBef>
                <a:spcPts val="0"/>
              </a:spcBef>
              <a:spcAft>
                <a:spcPts val="0"/>
              </a:spcAft>
              <a:buClr>
                <a:srgbClr val="000000"/>
              </a:buClr>
              <a:buSzPts val="3600"/>
              <a:buFont typeface="Arial"/>
              <a:buNone/>
            </a:pPr>
            <a:endParaRPr lang="en-US" sz="3400" dirty="0">
              <a:solidFill>
                <a:schemeClr val="dk1"/>
              </a:solidFill>
              <a:latin typeface="Times New Roman" panose="02020603050405020304" pitchFamily="18" charset="0"/>
              <a:cs typeface="Times New Roman" panose="02020603050405020304" pitchFamily="18" charset="0"/>
            </a:endParaRPr>
          </a:p>
          <a:p>
            <a:pPr marL="0" marR="0" lvl="0" indent="0" rtl="0">
              <a:lnSpc>
                <a:spcPct val="115000"/>
              </a:lnSpc>
              <a:spcBef>
                <a:spcPts val="0"/>
              </a:spcBef>
              <a:spcAft>
                <a:spcPts val="0"/>
              </a:spcAft>
              <a:buClr>
                <a:srgbClr val="000000"/>
              </a:buClr>
              <a:buSzPts val="3600"/>
              <a:buFont typeface="Arial"/>
              <a:buNone/>
            </a:pPr>
            <a:endParaRPr lang="en-US" sz="3400" b="0" i="0" u="none" strike="noStrike" cap="none" dirty="0">
              <a:solidFill>
                <a:schemeClr val="dk1"/>
              </a:solidFill>
              <a:latin typeface="Times New Roman" panose="02020603050405020304" pitchFamily="18" charset="0"/>
              <a:cs typeface="Times New Roman" panose="02020603050405020304" pitchFamily="18" charset="0"/>
              <a:sym typeface="Arial"/>
            </a:endParaRPr>
          </a:p>
        </p:txBody>
      </p:sp>
      <p:sp>
        <p:nvSpPr>
          <p:cNvPr id="102" name="Google Shape;102;p13"/>
          <p:cNvSpPr txBox="1"/>
          <p:nvPr/>
        </p:nvSpPr>
        <p:spPr>
          <a:xfrm>
            <a:off x="30866885" y="13997268"/>
            <a:ext cx="11859239" cy="983449"/>
          </a:xfrm>
          <a:prstGeom prst="rect">
            <a:avLst/>
          </a:prstGeom>
          <a:solidFill>
            <a:srgbClr val="FFCB0D"/>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5400"/>
              <a:buFont typeface="Arial"/>
              <a:buNone/>
            </a:pPr>
            <a:r>
              <a:rPr lang="en-US" sz="5400" b="1" i="0" u="none" strike="noStrike" cap="none" dirty="0">
                <a:solidFill>
                  <a:schemeClr val="dk1"/>
                </a:solidFill>
                <a:latin typeface="Times New Roman" panose="02020603050405020304" pitchFamily="18" charset="0"/>
                <a:cs typeface="Times New Roman" panose="02020603050405020304" pitchFamily="18" charset="0"/>
                <a:sym typeface="Arial"/>
              </a:rPr>
              <a:t>Conclusion</a:t>
            </a:r>
            <a:endParaRPr sz="5400" b="1" i="0" u="none" strike="noStrike" cap="none" dirty="0">
              <a:solidFill>
                <a:schemeClr val="dk1"/>
              </a:solidFill>
              <a:latin typeface="Times New Roman" panose="02020603050405020304" pitchFamily="18" charset="0"/>
              <a:cs typeface="Times New Roman" panose="02020603050405020304" pitchFamily="18" charset="0"/>
              <a:sym typeface="Arial"/>
            </a:endParaRPr>
          </a:p>
        </p:txBody>
      </p:sp>
      <p:sp>
        <p:nvSpPr>
          <p:cNvPr id="103" name="Google Shape;103;p13"/>
          <p:cNvSpPr txBox="1"/>
          <p:nvPr/>
        </p:nvSpPr>
        <p:spPr>
          <a:xfrm>
            <a:off x="30902051" y="25400740"/>
            <a:ext cx="11778802" cy="909371"/>
          </a:xfrm>
          <a:prstGeom prst="rect">
            <a:avLst/>
          </a:prstGeom>
          <a:solidFill>
            <a:srgbClr val="FFCB0D"/>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5400"/>
              <a:buFont typeface="Arial"/>
              <a:buNone/>
            </a:pPr>
            <a:r>
              <a:rPr lang="en-US" sz="5400" b="1" i="0" u="none" strike="noStrike" cap="none" dirty="0">
                <a:solidFill>
                  <a:schemeClr val="dk1"/>
                </a:solidFill>
                <a:latin typeface="Times New Roman" panose="02020603050405020304" pitchFamily="18" charset="0"/>
                <a:cs typeface="Times New Roman" panose="02020603050405020304" pitchFamily="18" charset="0"/>
                <a:sym typeface="Arial"/>
              </a:rPr>
              <a:t>References</a:t>
            </a:r>
            <a:endParaRPr sz="1400" b="0" i="0" u="none" strike="noStrike" cap="none" dirty="0">
              <a:solidFill>
                <a:srgbClr val="000000"/>
              </a:solidFill>
              <a:latin typeface="Times New Roman" panose="02020603050405020304" pitchFamily="18" charset="0"/>
              <a:cs typeface="Times New Roman" panose="02020603050405020304" pitchFamily="18" charset="0"/>
              <a:sym typeface="Arial"/>
            </a:endParaRPr>
          </a:p>
        </p:txBody>
      </p:sp>
      <p:sp>
        <p:nvSpPr>
          <p:cNvPr id="104" name="Google Shape;104;p13"/>
          <p:cNvSpPr txBox="1"/>
          <p:nvPr/>
        </p:nvSpPr>
        <p:spPr>
          <a:xfrm>
            <a:off x="13689211" y="5778741"/>
            <a:ext cx="16311818" cy="900379"/>
          </a:xfrm>
          <a:prstGeom prst="rect">
            <a:avLst/>
          </a:prstGeom>
          <a:solidFill>
            <a:srgbClr val="FFCB0D"/>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5400"/>
              <a:buFont typeface="Arial"/>
              <a:buNone/>
            </a:pPr>
            <a:r>
              <a:rPr lang="en-US" sz="5400" b="1" i="0" u="none" strike="noStrike" cap="none" dirty="0">
                <a:solidFill>
                  <a:schemeClr val="dk1"/>
                </a:solidFill>
                <a:latin typeface="Times New Roman" panose="02020603050405020304" pitchFamily="18" charset="0"/>
                <a:cs typeface="Times New Roman" panose="02020603050405020304" pitchFamily="18" charset="0"/>
                <a:sym typeface="Arial"/>
              </a:rPr>
              <a:t>Results</a:t>
            </a:r>
            <a:endParaRPr sz="1400" b="0" i="0" u="none" strike="noStrike" cap="none" dirty="0">
              <a:solidFill>
                <a:srgbClr val="000000"/>
              </a:solidFill>
              <a:latin typeface="Times New Roman" panose="02020603050405020304" pitchFamily="18" charset="0"/>
              <a:cs typeface="Times New Roman" panose="02020603050405020304" pitchFamily="18" charset="0"/>
              <a:sym typeface="Arial"/>
            </a:endParaRPr>
          </a:p>
        </p:txBody>
      </p:sp>
      <p:grpSp>
        <p:nvGrpSpPr>
          <p:cNvPr id="105" name="Google Shape;105;p13"/>
          <p:cNvGrpSpPr/>
          <p:nvPr/>
        </p:nvGrpSpPr>
        <p:grpSpPr>
          <a:xfrm>
            <a:off x="-22060" y="4822485"/>
            <a:ext cx="43927714" cy="276225"/>
            <a:chOff x="-22060" y="4822485"/>
            <a:chExt cx="43927714" cy="276225"/>
          </a:xfrm>
        </p:grpSpPr>
        <p:cxnSp>
          <p:nvCxnSpPr>
            <p:cNvPr id="106" name="Google Shape;106;p13"/>
            <p:cNvCxnSpPr/>
            <p:nvPr/>
          </p:nvCxnSpPr>
          <p:spPr>
            <a:xfrm>
              <a:off x="-22060" y="4822485"/>
              <a:ext cx="43927714" cy="0"/>
            </a:xfrm>
            <a:prstGeom prst="straightConnector1">
              <a:avLst/>
            </a:prstGeom>
            <a:noFill/>
            <a:ln w="508000" cap="flat" cmpd="sng">
              <a:solidFill>
                <a:srgbClr val="C8102E"/>
              </a:solidFill>
              <a:prstDash val="solid"/>
              <a:round/>
              <a:headEnd type="none" w="sm" len="sm"/>
              <a:tailEnd type="none" w="sm" len="sm"/>
            </a:ln>
          </p:spPr>
        </p:cxnSp>
        <p:cxnSp>
          <p:nvCxnSpPr>
            <p:cNvPr id="107" name="Google Shape;107;p13"/>
            <p:cNvCxnSpPr/>
            <p:nvPr/>
          </p:nvCxnSpPr>
          <p:spPr>
            <a:xfrm>
              <a:off x="-22060" y="5098710"/>
              <a:ext cx="43927714" cy="0"/>
            </a:xfrm>
            <a:prstGeom prst="straightConnector1">
              <a:avLst/>
            </a:prstGeom>
            <a:noFill/>
            <a:ln w="254000" cap="flat" cmpd="sng">
              <a:solidFill>
                <a:srgbClr val="FFCD00"/>
              </a:solidFill>
              <a:prstDash val="solid"/>
              <a:round/>
              <a:headEnd type="none" w="sm" len="sm"/>
              <a:tailEnd type="none" w="sm" len="sm"/>
            </a:ln>
          </p:spPr>
        </p:cxnSp>
      </p:grpSp>
      <p:pic>
        <p:nvPicPr>
          <p:cNvPr id="108" name="Google Shape;108;p13" descr="ummc-pms"/>
          <p:cNvPicPr preferRelativeResize="0"/>
          <p:nvPr/>
        </p:nvPicPr>
        <p:blipFill rotWithShape="1">
          <a:blip r:embed="rId3">
            <a:alphaModFix/>
          </a:blip>
          <a:srcRect/>
          <a:stretch/>
        </p:blipFill>
        <p:spPr>
          <a:xfrm>
            <a:off x="1038225" y="2091133"/>
            <a:ext cx="7907337" cy="1873250"/>
          </a:xfrm>
          <a:prstGeom prst="rect">
            <a:avLst/>
          </a:prstGeom>
          <a:noFill/>
          <a:ln>
            <a:noFill/>
          </a:ln>
        </p:spPr>
      </p:pic>
      <p:sp>
        <p:nvSpPr>
          <p:cNvPr id="109" name="Google Shape;109;p13"/>
          <p:cNvSpPr/>
          <p:nvPr/>
        </p:nvSpPr>
        <p:spPr>
          <a:xfrm>
            <a:off x="694820" y="6930797"/>
            <a:ext cx="12168751" cy="6309212"/>
          </a:xfrm>
          <a:prstGeom prst="rect">
            <a:avLst/>
          </a:prstGeom>
          <a:noFill/>
          <a:ln>
            <a:noFill/>
          </a:ln>
        </p:spPr>
        <p:txBody>
          <a:bodyPr spcFirstLastPara="1" wrap="square" lIns="91425" tIns="45700" rIns="91425" bIns="45700" anchor="t" anchorCtr="0">
            <a:noAutofit/>
          </a:bodyPr>
          <a:lstStyle/>
          <a:p>
            <a:pPr>
              <a:lnSpc>
                <a:spcPct val="107000"/>
              </a:lnSpc>
              <a:spcAft>
                <a:spcPts val="800"/>
              </a:spcAft>
            </a:pPr>
            <a:r>
              <a:rPr lang="en-US" sz="3600" dirty="0">
                <a:latin typeface="Times New Roman" panose="02020603050405020304" pitchFamily="18" charset="0"/>
                <a:cs typeface="Times New Roman" panose="02020603050405020304" pitchFamily="18" charset="0"/>
              </a:rPr>
              <a:t>Parenteral nutrition (PN) </a:t>
            </a:r>
            <a:r>
              <a:rPr lang="en-US" sz="3600">
                <a:latin typeface="Times New Roman" panose="02020603050405020304" pitchFamily="18" charset="0"/>
                <a:cs typeface="Times New Roman" panose="02020603050405020304" pitchFamily="18" charset="0"/>
              </a:rPr>
              <a:t>is </a:t>
            </a:r>
            <a:r>
              <a:rPr lang="en-US" sz="3600" smtClean="0">
                <a:latin typeface="Times New Roman" panose="02020603050405020304" pitchFamily="18" charset="0"/>
                <a:cs typeface="Times New Roman" panose="02020603050405020304" pitchFamily="18" charset="0"/>
              </a:rPr>
              <a:t>a method </a:t>
            </a:r>
            <a:r>
              <a:rPr lang="en-US" sz="3600" dirty="0">
                <a:latin typeface="Times New Roman" panose="02020603050405020304" pitchFamily="18" charset="0"/>
                <a:cs typeface="Times New Roman" panose="02020603050405020304" pitchFamily="18" charset="0"/>
              </a:rPr>
              <a:t>of nutrition support indicated in patients who are unable to tolerate adequate nutrition intake via oral or enteral routes.¹ </a:t>
            </a:r>
            <a:r>
              <a:rPr lang="en-US" sz="3600" dirty="0">
                <a:solidFill>
                  <a:schemeClr val="tx1"/>
                </a:solidFill>
                <a:latin typeface="Times New Roman" panose="02020603050405020304" pitchFamily="18" charset="0"/>
                <a:cs typeface="Times New Roman" panose="02020603050405020304" pitchFamily="18" charset="0"/>
              </a:rPr>
              <a:t>Early initiation of PN is recommended in critically ill adults if other methods of nutrition intake are not feasible. Conversely, misuse of PN increases the risk of complications including refeeding syndrome, infectious complications, hyper- or hypoglycemia, and hepatic dysfunction or damage. </a:t>
            </a:r>
            <a:r>
              <a:rPr lang="en-US" sz="3600" baseline="30000" dirty="0">
                <a:latin typeface="Times New Roman" panose="02020603050405020304" pitchFamily="18" charset="0"/>
                <a:ea typeface="Calibri" panose="020F0502020204030204" pitchFamily="34" charset="0"/>
                <a:cs typeface="Times New Roman" panose="02020603050405020304" pitchFamily="18" charset="0"/>
              </a:rPr>
              <a:t>2,3,4</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It is therefore important to have a clear understanding of PN utilization as a nutrition intervention in order to ensure it aligns with best practices. The purpose of this quality assurance project is to describe PN use in adult patients at University of Maryland Medical Center.</a:t>
            </a:r>
            <a:endParaRPr lang="en-US" sz="3600" b="0" i="0" u="none" strike="noStrike" cap="none" dirty="0">
              <a:solidFill>
                <a:schemeClr val="dk1"/>
              </a:solidFill>
              <a:latin typeface="Times New Roman" panose="02020603050405020304" pitchFamily="18" charset="0"/>
              <a:ea typeface="Calibri"/>
              <a:cs typeface="Times New Roman" panose="02020603050405020304" pitchFamily="18" charset="0"/>
              <a:sym typeface="Calibri"/>
            </a:endParaRPr>
          </a:p>
        </p:txBody>
      </p:sp>
      <p:sp>
        <p:nvSpPr>
          <p:cNvPr id="111" name="Google Shape;111;p13"/>
          <p:cNvSpPr txBox="1"/>
          <p:nvPr/>
        </p:nvSpPr>
        <p:spPr>
          <a:xfrm>
            <a:off x="46812200" y="22555200"/>
            <a:ext cx="184666" cy="52322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endParaRPr sz="2800" b="0" i="0" u="none" strike="noStrike" cap="none">
              <a:solidFill>
                <a:srgbClr val="000000"/>
              </a:solidFill>
              <a:latin typeface="Arial"/>
              <a:ea typeface="Arial"/>
              <a:cs typeface="Arial"/>
              <a:sym typeface="Arial"/>
            </a:endParaRPr>
          </a:p>
        </p:txBody>
      </p:sp>
      <p:cxnSp>
        <p:nvCxnSpPr>
          <p:cNvPr id="112" name="Google Shape;112;p13"/>
          <p:cNvCxnSpPr/>
          <p:nvPr/>
        </p:nvCxnSpPr>
        <p:spPr>
          <a:xfrm flipH="1">
            <a:off x="18933458" y="28442075"/>
            <a:ext cx="107576" cy="2001143"/>
          </a:xfrm>
          <a:prstGeom prst="straightConnector1">
            <a:avLst/>
          </a:prstGeom>
          <a:noFill/>
          <a:ln>
            <a:noFill/>
          </a:ln>
        </p:spPr>
      </p:cxnSp>
      <p:sp>
        <p:nvSpPr>
          <p:cNvPr id="113" name="Google Shape;113;p13"/>
          <p:cNvSpPr txBox="1"/>
          <p:nvPr/>
        </p:nvSpPr>
        <p:spPr>
          <a:xfrm>
            <a:off x="30902051" y="15282389"/>
            <a:ext cx="11743637" cy="3848200"/>
          </a:xfrm>
          <a:prstGeom prst="rect">
            <a:avLst/>
          </a:prstGeom>
          <a:noFill/>
          <a:ln>
            <a:noFill/>
          </a:ln>
        </p:spPr>
        <p:txBody>
          <a:bodyPr spcFirstLastPara="1" wrap="square" lIns="91425" tIns="91425" rIns="91425" bIns="91425" anchor="t" anchorCtr="0">
            <a:noAutofit/>
          </a:bodyPr>
          <a:lstStyle/>
          <a:p>
            <a:pPr marR="0" lvl="0" rtl="0">
              <a:lnSpc>
                <a:spcPct val="115000"/>
              </a:lnSpc>
              <a:spcBef>
                <a:spcPts val="0"/>
              </a:spcBef>
              <a:spcAft>
                <a:spcPts val="0"/>
              </a:spcAft>
              <a:buClr>
                <a:schemeClr val="dk1"/>
              </a:buClr>
              <a:buSzPts val="1100"/>
            </a:pPr>
            <a:r>
              <a:rPr lang="en-US" sz="3600" b="0" i="0" u="none" strike="noStrike" cap="none" dirty="0">
                <a:solidFill>
                  <a:srgbClr val="000000"/>
                </a:solidFill>
                <a:latin typeface="Times New Roman" panose="02020603050405020304" pitchFamily="18" charset="0"/>
                <a:cs typeface="Times New Roman" panose="02020603050405020304" pitchFamily="18" charset="0"/>
                <a:sym typeface="Arial"/>
              </a:rPr>
              <a:t>PN utilization at this facility is consistent with published best practices for timing of therapeutic initiation, indication, and duration of therapy. </a:t>
            </a:r>
          </a:p>
          <a:p>
            <a:pPr marL="571500" marR="0" lvl="0" indent="-571500" rtl="0">
              <a:lnSpc>
                <a:spcPct val="115000"/>
              </a:lnSpc>
              <a:spcBef>
                <a:spcPts val="0"/>
              </a:spcBef>
              <a:spcAft>
                <a:spcPts val="0"/>
              </a:spcAft>
              <a:buClr>
                <a:schemeClr val="dk1"/>
              </a:buClr>
              <a:buSzPct val="750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Delays in PN initiation were not observed in this cohort.</a:t>
            </a:r>
          </a:p>
          <a:p>
            <a:pPr marL="571500" marR="0" lvl="0" indent="-571500" rtl="0">
              <a:lnSpc>
                <a:spcPct val="115000"/>
              </a:lnSpc>
              <a:spcBef>
                <a:spcPts val="0"/>
              </a:spcBef>
              <a:spcAft>
                <a:spcPts val="0"/>
              </a:spcAft>
              <a:buClr>
                <a:schemeClr val="dk1"/>
              </a:buClr>
              <a:buSzPct val="75000"/>
              <a:buFont typeface="Arial" panose="020B0604020202020204" pitchFamily="34" charset="0"/>
              <a:buChar char="•"/>
            </a:pPr>
            <a:r>
              <a:rPr lang="en-US" sz="3600" b="0" i="0" u="none" strike="noStrike" cap="none" dirty="0">
                <a:solidFill>
                  <a:srgbClr val="000000"/>
                </a:solidFill>
                <a:latin typeface="Times New Roman" panose="02020603050405020304" pitchFamily="18" charset="0"/>
                <a:cs typeface="Times New Roman" panose="02020603050405020304" pitchFamily="18" charset="0"/>
                <a:sym typeface="Arial"/>
              </a:rPr>
              <a:t>Indications for therapy were consistent with accepted practice in over 90% of patients. </a:t>
            </a:r>
          </a:p>
          <a:p>
            <a:pPr marL="571500" marR="0" lvl="0" indent="-571500" rtl="0">
              <a:lnSpc>
                <a:spcPct val="115000"/>
              </a:lnSpc>
              <a:spcBef>
                <a:spcPts val="0"/>
              </a:spcBef>
              <a:spcAft>
                <a:spcPts val="0"/>
              </a:spcAft>
              <a:buClr>
                <a:schemeClr val="dk1"/>
              </a:buClr>
              <a:buSzPct val="75000"/>
              <a:buFont typeface="Arial" panose="020B0604020202020204" pitchFamily="34" charset="0"/>
              <a:buChar char="•"/>
            </a:pPr>
            <a:r>
              <a:rPr lang="en-US" sz="3600" b="0" i="0" u="none" strike="noStrike" cap="none" dirty="0">
                <a:solidFill>
                  <a:srgbClr val="000000"/>
                </a:solidFill>
                <a:latin typeface="Times New Roman" panose="02020603050405020304" pitchFamily="18" charset="0"/>
                <a:cs typeface="Times New Roman" panose="02020603050405020304" pitchFamily="18" charset="0"/>
                <a:sym typeface="Arial"/>
              </a:rPr>
              <a:t>Median therapy duration was 7 days, which does not suggest frequent short-course therapeutic runs</a:t>
            </a:r>
            <a:endParaRPr sz="3600" b="0" i="0" u="none" strike="noStrike" cap="none" dirty="0">
              <a:solidFill>
                <a:srgbClr val="000000"/>
              </a:solidFill>
              <a:latin typeface="Times New Roman" panose="02020603050405020304" pitchFamily="18" charset="0"/>
              <a:cs typeface="Times New Roman" panose="02020603050405020304" pitchFamily="18" charset="0"/>
              <a:sym typeface="Arial"/>
            </a:endParaRPr>
          </a:p>
        </p:txBody>
      </p:sp>
      <p:sp>
        <p:nvSpPr>
          <p:cNvPr id="114" name="Google Shape;114;p13"/>
          <p:cNvSpPr txBox="1"/>
          <p:nvPr/>
        </p:nvSpPr>
        <p:spPr>
          <a:xfrm>
            <a:off x="30871941" y="26670776"/>
            <a:ext cx="11733529" cy="3353666"/>
          </a:xfrm>
          <a:prstGeom prst="rect">
            <a:avLst/>
          </a:prstGeom>
          <a:noFill/>
          <a:ln>
            <a:noFill/>
          </a:ln>
        </p:spPr>
        <p:txBody>
          <a:bodyPr spcFirstLastPara="1" wrap="square" lIns="91425" tIns="45700" rIns="91425" bIns="45700" anchor="t" anchorCtr="0">
            <a:noAutofit/>
          </a:bodyPr>
          <a:lstStyle/>
          <a:p>
            <a:r>
              <a:rPr lang="en-US" sz="2000" dirty="0">
                <a:latin typeface="Times New Roman" panose="02020603050405020304" pitchFamily="18" charset="0"/>
                <a:cs typeface="Times New Roman" panose="02020603050405020304" pitchFamily="18" charset="0"/>
              </a:rPr>
              <a:t>1. </a:t>
            </a:r>
            <a:r>
              <a:rPr lang="en-US" sz="2000" dirty="0" err="1">
                <a:latin typeface="Times New Roman" panose="02020603050405020304" pitchFamily="18" charset="0"/>
                <a:cs typeface="Times New Roman" panose="02020603050405020304" pitchFamily="18" charset="0"/>
              </a:rPr>
              <a:t>McClave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SA;Taylor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BE;Martindale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RG;Warren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MM;Johnson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DR;Braunschweig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C;McCarthy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MS;Davanos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E;Rice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TW;Cresci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GA;Gervasio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JM;Sacks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GS;Roberts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PR;Compher</a:t>
            </a:r>
            <a:r>
              <a:rPr lang="en-US" sz="2000" dirty="0">
                <a:latin typeface="Times New Roman" panose="02020603050405020304" pitchFamily="18" charset="0"/>
                <a:cs typeface="Times New Roman" panose="02020603050405020304" pitchFamily="18" charset="0"/>
              </a:rPr>
              <a:t> C; ; ; Guidelines for the provision and assessment of Nutrition Support Therapy in the adult critically ill patient: Society of Critical Care Medicine (SCCM) and American Society for Parenteral and Enteral Nutrition (A.S.P.E.N.). JPEN. Journal of parenteral and enteral nutrition. </a:t>
            </a:r>
            <a:r>
              <a:rPr lang="en-US" sz="2000" u="sng" dirty="0">
                <a:latin typeface="Times New Roman" panose="02020603050405020304" pitchFamily="18" charset="0"/>
                <a:cs typeface="Times New Roman" panose="02020603050405020304" pitchFamily="18" charset="0"/>
                <a:hlinkClick r:id="rId4"/>
              </a:rPr>
              <a:t>https://pubmed.ncbi.nlm.nih.gov/26773077/</a:t>
            </a:r>
            <a:r>
              <a:rPr lang="en-US" sz="2000" dirty="0">
                <a:latin typeface="Times New Roman" panose="02020603050405020304" pitchFamily="18" charset="0"/>
                <a:cs typeface="Times New Roman" panose="02020603050405020304" pitchFamily="18" charset="0"/>
              </a:rPr>
              <a:t>. Published February 20, 2016. Accessed January 20, 2023. </a:t>
            </a:r>
          </a:p>
          <a:p>
            <a:r>
              <a:rPr lang="en-US" sz="2000" dirty="0">
                <a:latin typeface="Times New Roman" panose="02020603050405020304" pitchFamily="18" charset="0"/>
                <a:cs typeface="Times New Roman" panose="02020603050405020304" pitchFamily="18" charset="0"/>
              </a:rPr>
              <a:t>2. Ma J, Gao M, Pan R, et al. Hyperglycemia is associated with cardiac complications in elderly nondiabetic patients receiving total parenteral nutrition. Medicine. </a:t>
            </a:r>
            <a:r>
              <a:rPr lang="en-US" sz="2000" u="sng" dirty="0">
                <a:latin typeface="Times New Roman" panose="02020603050405020304" pitchFamily="18" charset="0"/>
                <a:cs typeface="Times New Roman" panose="02020603050405020304" pitchFamily="18" charset="0"/>
                <a:hlinkClick r:id="rId5"/>
              </a:rPr>
              <a:t>https://www.ncbi.nlm.nih.gov/pmc/articles/PMC5944667/</a:t>
            </a:r>
            <a:r>
              <a:rPr lang="en-US" sz="2000" dirty="0">
                <a:latin typeface="Times New Roman" panose="02020603050405020304" pitchFamily="18" charset="0"/>
                <a:cs typeface="Times New Roman" panose="02020603050405020304" pitchFamily="18" charset="0"/>
              </a:rPr>
              <a:t>. Published February 9, 2018. Accessed January 20, 2023. </a:t>
            </a:r>
          </a:p>
          <a:p>
            <a:r>
              <a:rPr lang="en-US" sz="2000" dirty="0">
                <a:latin typeface="Times New Roman" panose="02020603050405020304" pitchFamily="18" charset="0"/>
                <a:cs typeface="Times New Roman" panose="02020603050405020304" pitchFamily="18" charset="0"/>
              </a:rPr>
              <a:t>3. </a:t>
            </a:r>
            <a:r>
              <a:rPr lang="en-US" sz="2000" dirty="0" err="1">
                <a:latin typeface="Times New Roman" panose="02020603050405020304" pitchFamily="18" charset="0"/>
                <a:cs typeface="Times New Roman" panose="02020603050405020304" pitchFamily="18" charset="0"/>
              </a:rPr>
              <a:t>Aaben</a:t>
            </a:r>
            <a:r>
              <a:rPr lang="en-US" sz="2000" dirty="0">
                <a:latin typeface="Times New Roman" panose="02020603050405020304" pitchFamily="18" charset="0"/>
                <a:cs typeface="Times New Roman" panose="02020603050405020304" pitchFamily="18" charset="0"/>
              </a:rPr>
              <a:t> C, </a:t>
            </a:r>
            <a:r>
              <a:rPr lang="en-US" sz="2000" dirty="0" err="1">
                <a:latin typeface="Times New Roman" panose="02020603050405020304" pitchFamily="18" charset="0"/>
                <a:cs typeface="Times New Roman" panose="02020603050405020304" pitchFamily="18" charset="0"/>
              </a:rPr>
              <a:t>Hammarqvist</a:t>
            </a:r>
            <a:r>
              <a:rPr lang="en-US" sz="2000" dirty="0">
                <a:latin typeface="Times New Roman" panose="02020603050405020304" pitchFamily="18" charset="0"/>
                <a:cs typeface="Times New Roman" panose="02020603050405020304" pitchFamily="18" charset="0"/>
              </a:rPr>
              <a:t> F, </a:t>
            </a:r>
            <a:r>
              <a:rPr lang="en-US" sz="2000" dirty="0" err="1">
                <a:latin typeface="Times New Roman" panose="02020603050405020304" pitchFamily="18" charset="0"/>
                <a:cs typeface="Times New Roman" panose="02020603050405020304" pitchFamily="18" charset="0"/>
              </a:rPr>
              <a:t>Mabesa</a:t>
            </a:r>
            <a:r>
              <a:rPr lang="en-US" sz="2000" dirty="0">
                <a:latin typeface="Times New Roman" panose="02020603050405020304" pitchFamily="18" charset="0"/>
                <a:cs typeface="Times New Roman" panose="02020603050405020304" pitchFamily="18" charset="0"/>
              </a:rPr>
              <a:t> T. Complications relating to enteral and parenteral nutrition in trauma patients: A retrospective study at a level one trauma </a:t>
            </a:r>
            <a:r>
              <a:rPr lang="en-US" sz="2000" dirty="0" err="1">
                <a:latin typeface="Times New Roman" panose="02020603050405020304" pitchFamily="18" charset="0"/>
                <a:cs typeface="Times New Roman" panose="02020603050405020304" pitchFamily="18" charset="0"/>
              </a:rPr>
              <a:t>centre</a:t>
            </a:r>
            <a:r>
              <a:rPr lang="en-US" sz="2000" dirty="0">
                <a:latin typeface="Times New Roman" panose="02020603050405020304" pitchFamily="18" charset="0"/>
                <a:cs typeface="Times New Roman" panose="02020603050405020304" pitchFamily="18" charset="0"/>
              </a:rPr>
              <a:t> in South Africa. Taylor &amp; Francis. </a:t>
            </a:r>
            <a:r>
              <a:rPr lang="en-US" sz="2000" u="sng" dirty="0">
                <a:latin typeface="Times New Roman" panose="02020603050405020304" pitchFamily="18" charset="0"/>
                <a:cs typeface="Times New Roman" panose="02020603050405020304" pitchFamily="18" charset="0"/>
                <a:hlinkClick r:id="rId6"/>
              </a:rPr>
              <a:t>https://www.tandfonline.com/doi/abs/10.1080/16070658.2015.11734533</a:t>
            </a:r>
            <a:r>
              <a:rPr lang="en-US" sz="2000" dirty="0">
                <a:latin typeface="Times New Roman" panose="02020603050405020304" pitchFamily="18" charset="0"/>
                <a:cs typeface="Times New Roman" panose="02020603050405020304" pitchFamily="18" charset="0"/>
              </a:rPr>
              <a:t>. Published May 31, 2016. Accessed January 20, 2023. </a:t>
            </a:r>
          </a:p>
          <a:p>
            <a:r>
              <a:rPr lang="en-US" sz="2000" dirty="0">
                <a:latin typeface="Times New Roman" panose="02020603050405020304" pitchFamily="18" charset="0"/>
                <a:cs typeface="Times New Roman" panose="02020603050405020304" pitchFamily="18" charset="0"/>
              </a:rPr>
              <a:t>4. </a:t>
            </a:r>
            <a:r>
              <a:rPr lang="en-US" sz="2000" dirty="0" err="1">
                <a:latin typeface="Times New Roman" panose="02020603050405020304" pitchFamily="18" charset="0"/>
                <a:cs typeface="Times New Roman" panose="02020603050405020304" pitchFamily="18" charset="0"/>
              </a:rPr>
              <a:t>Tayek</a:t>
            </a:r>
            <a:r>
              <a:rPr lang="en-US" sz="2000" dirty="0">
                <a:latin typeface="Times New Roman" panose="02020603050405020304" pitchFamily="18" charset="0"/>
                <a:cs typeface="Times New Roman" panose="02020603050405020304" pitchFamily="18" charset="0"/>
              </a:rPr>
              <a:t> J, </a:t>
            </a:r>
            <a:r>
              <a:rPr lang="en-US" sz="2000" dirty="0" err="1">
                <a:latin typeface="Times New Roman" panose="02020603050405020304" pitchFamily="18" charset="0"/>
                <a:cs typeface="Times New Roman" panose="02020603050405020304" pitchFamily="18" charset="0"/>
              </a:rPr>
              <a:t>Bistrian</a:t>
            </a:r>
            <a:r>
              <a:rPr lang="en-US" sz="2000" dirty="0">
                <a:latin typeface="Times New Roman" panose="02020603050405020304" pitchFamily="18" charset="0"/>
                <a:cs typeface="Times New Roman" panose="02020603050405020304" pitchFamily="18" charset="0"/>
              </a:rPr>
              <a:t> B, </a:t>
            </a:r>
            <a:r>
              <a:rPr lang="en-US" sz="2000" dirty="0" err="1">
                <a:latin typeface="Times New Roman" panose="02020603050405020304" pitchFamily="18" charset="0"/>
                <a:cs typeface="Times New Roman" panose="02020603050405020304" pitchFamily="18" charset="0"/>
              </a:rPr>
              <a:t>Sheard</a:t>
            </a:r>
            <a:r>
              <a:rPr lang="en-US" sz="2000" dirty="0">
                <a:latin typeface="Times New Roman" panose="02020603050405020304" pitchFamily="18" charset="0"/>
                <a:cs typeface="Times New Roman" panose="02020603050405020304" pitchFamily="18" charset="0"/>
              </a:rPr>
              <a:t> N, Zeisel S, Blackburn G. Abnormal liver function in malnourished patients receiving total parenteral nutrition: A prospective randomized study. Journal of the American College of Nutrition. </a:t>
            </a:r>
            <a:r>
              <a:rPr lang="en-US" sz="2000" u="sng" dirty="0">
                <a:latin typeface="Times New Roman" panose="02020603050405020304" pitchFamily="18" charset="0"/>
                <a:cs typeface="Times New Roman" panose="02020603050405020304" pitchFamily="18" charset="0"/>
                <a:hlinkClick r:id="rId7"/>
              </a:rPr>
              <a:t>https://pubmed.ncbi.nlm.nih.gov/2106545/</a:t>
            </a:r>
            <a:r>
              <a:rPr lang="en-US" sz="2000" dirty="0">
                <a:latin typeface="Times New Roman" panose="02020603050405020304" pitchFamily="18" charset="0"/>
                <a:cs typeface="Times New Roman" panose="02020603050405020304" pitchFamily="18" charset="0"/>
              </a:rPr>
              <a:t>. Published February 9, 1990. Accessed January 20, 2023. </a:t>
            </a:r>
          </a:p>
          <a:p>
            <a:pPr marL="38100" lvl="0" algn="just">
              <a:lnSpc>
                <a:spcPct val="114000"/>
              </a:lnSpc>
              <a:buClr>
                <a:schemeClr val="dk1"/>
              </a:buClr>
              <a:buSzPts val="3000"/>
            </a:pPr>
            <a:endParaRPr lang="en-US" sz="3000" dirty="0">
              <a:solidFill>
                <a:schemeClr val="dk1"/>
              </a:solidFill>
              <a:highlight>
                <a:srgbClr val="FFFFFF"/>
              </a:highlight>
              <a:latin typeface="Times New Roman" panose="02020603050405020304" pitchFamily="18" charset="0"/>
              <a:cs typeface="Times New Roman" panose="02020603050405020304" pitchFamily="18" charset="0"/>
            </a:endParaRPr>
          </a:p>
        </p:txBody>
      </p:sp>
      <p:sp>
        <p:nvSpPr>
          <p:cNvPr id="44" name="Google Shape;102;p13"/>
          <p:cNvSpPr txBox="1"/>
          <p:nvPr/>
        </p:nvSpPr>
        <p:spPr>
          <a:xfrm>
            <a:off x="30826668" y="10849553"/>
            <a:ext cx="11824075" cy="920726"/>
          </a:xfrm>
          <a:prstGeom prst="rect">
            <a:avLst/>
          </a:prstGeom>
          <a:solidFill>
            <a:srgbClr val="FFCB0D"/>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5400"/>
              <a:buFont typeface="Arial"/>
              <a:buNone/>
            </a:pPr>
            <a:r>
              <a:rPr lang="en-US" sz="5400" b="1" i="0" u="none" strike="noStrike" cap="none" dirty="0">
                <a:solidFill>
                  <a:schemeClr val="dk1"/>
                </a:solidFill>
                <a:latin typeface="Times New Roman" panose="02020603050405020304" pitchFamily="18" charset="0"/>
                <a:cs typeface="Times New Roman" panose="02020603050405020304" pitchFamily="18" charset="0"/>
                <a:sym typeface="Arial"/>
              </a:rPr>
              <a:t>Limitations</a:t>
            </a:r>
            <a:endParaRPr sz="5400" b="1" i="0" u="none" strike="noStrike" cap="none" dirty="0">
              <a:solidFill>
                <a:schemeClr val="dk1"/>
              </a:solidFill>
              <a:latin typeface="Times New Roman" panose="02020603050405020304" pitchFamily="18" charset="0"/>
              <a:cs typeface="Times New Roman" panose="02020603050405020304" pitchFamily="18" charset="0"/>
              <a:sym typeface="Arial"/>
            </a:endParaRPr>
          </a:p>
        </p:txBody>
      </p:sp>
      <p:sp>
        <p:nvSpPr>
          <p:cNvPr id="45" name="Google Shape;102;p13"/>
          <p:cNvSpPr txBox="1"/>
          <p:nvPr/>
        </p:nvSpPr>
        <p:spPr>
          <a:xfrm>
            <a:off x="30902050" y="20914222"/>
            <a:ext cx="11824075" cy="917601"/>
          </a:xfrm>
          <a:prstGeom prst="rect">
            <a:avLst/>
          </a:prstGeom>
          <a:solidFill>
            <a:srgbClr val="FFCB0D"/>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5400"/>
              <a:buFont typeface="Arial"/>
              <a:buNone/>
            </a:pPr>
            <a:r>
              <a:rPr lang="en-US" sz="5400" b="1" i="0" u="none" strike="noStrike" cap="none" dirty="0">
                <a:solidFill>
                  <a:schemeClr val="dk1"/>
                </a:solidFill>
                <a:latin typeface="Times New Roman" panose="02020603050405020304" pitchFamily="18" charset="0"/>
                <a:cs typeface="Times New Roman" panose="02020603050405020304" pitchFamily="18" charset="0"/>
                <a:sym typeface="Arial"/>
              </a:rPr>
              <a:t>Next Steps</a:t>
            </a:r>
            <a:endParaRPr sz="5400" b="1" i="0" u="none" strike="noStrike" cap="none" dirty="0">
              <a:solidFill>
                <a:schemeClr val="dk1"/>
              </a:solidFill>
              <a:latin typeface="Times New Roman" panose="02020603050405020304" pitchFamily="18" charset="0"/>
              <a:cs typeface="Times New Roman" panose="02020603050405020304" pitchFamily="18" charset="0"/>
              <a:sym typeface="Arial"/>
            </a:endParaRPr>
          </a:p>
        </p:txBody>
      </p:sp>
      <p:sp>
        <p:nvSpPr>
          <p:cNvPr id="48" name="Google Shape;113;p13"/>
          <p:cNvSpPr txBox="1"/>
          <p:nvPr/>
        </p:nvSpPr>
        <p:spPr>
          <a:xfrm>
            <a:off x="30902051" y="12071903"/>
            <a:ext cx="11743637" cy="1794709"/>
          </a:xfrm>
          <a:prstGeom prst="rect">
            <a:avLst/>
          </a:prstGeom>
          <a:noFill/>
          <a:ln>
            <a:noFill/>
          </a:ln>
        </p:spPr>
        <p:txBody>
          <a:bodyPr spcFirstLastPara="1" wrap="square" lIns="91425" tIns="91425" rIns="91425" bIns="91425" anchor="t" anchorCtr="0">
            <a:noAutofit/>
          </a:bodyPr>
          <a:lstStyle/>
          <a:p>
            <a:pPr marL="469900" lvl="0" indent="-457200">
              <a:lnSpc>
                <a:spcPct val="115000"/>
              </a:lnSpc>
              <a:buClr>
                <a:schemeClr val="dk1"/>
              </a:buClr>
              <a:buSzPts val="36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Limited data collection period</a:t>
            </a:r>
          </a:p>
          <a:p>
            <a:pPr marL="469900" lvl="2" indent="-457200">
              <a:lnSpc>
                <a:spcPct val="115000"/>
              </a:lnSpc>
              <a:buClr>
                <a:schemeClr val="dk1"/>
              </a:buClr>
              <a:buSzPts val="36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Low sample data from transplant or trauma patients </a:t>
            </a:r>
          </a:p>
        </p:txBody>
      </p:sp>
      <p:sp>
        <p:nvSpPr>
          <p:cNvPr id="51" name="Google Shape;113;p13"/>
          <p:cNvSpPr txBox="1"/>
          <p:nvPr/>
        </p:nvSpPr>
        <p:spPr>
          <a:xfrm>
            <a:off x="30902051" y="22173807"/>
            <a:ext cx="11733529" cy="3096994"/>
          </a:xfrm>
          <a:prstGeom prst="rect">
            <a:avLst/>
          </a:prstGeom>
          <a:noFill/>
          <a:ln>
            <a:noFill/>
          </a:ln>
        </p:spPr>
        <p:txBody>
          <a:bodyPr spcFirstLastPara="1" wrap="square" lIns="91425" tIns="91425" rIns="91425" bIns="91425" anchor="t" anchorCtr="0">
            <a:noAutofit/>
          </a:bodyPr>
          <a:lstStyle/>
          <a:p>
            <a:pPr marL="571500" lvl="4" indent="-558800" algn="just">
              <a:lnSpc>
                <a:spcPct val="115000"/>
              </a:lnSpc>
              <a:buClr>
                <a:schemeClr val="dk1"/>
              </a:buClr>
              <a:buSzPts val="3600"/>
              <a:buFont typeface="Arial"/>
              <a:buChar char="•"/>
            </a:pPr>
            <a:r>
              <a:rPr lang="en-US" sz="3600" dirty="0">
                <a:latin typeface="Times New Roman" panose="02020603050405020304" pitchFamily="18" charset="0"/>
                <a:cs typeface="Times New Roman" panose="02020603050405020304" pitchFamily="18" charset="0"/>
              </a:rPr>
              <a:t>Repeat data collection to capture seasonal service line census fluctuations</a:t>
            </a:r>
          </a:p>
          <a:p>
            <a:pPr marL="571500" lvl="4" indent="-558800" algn="just">
              <a:lnSpc>
                <a:spcPct val="115000"/>
              </a:lnSpc>
              <a:buClr>
                <a:schemeClr val="dk1"/>
              </a:buClr>
              <a:buSzPts val="3600"/>
              <a:buFont typeface="Arial"/>
              <a:buChar char="•"/>
            </a:pPr>
            <a:r>
              <a:rPr lang="en-US" sz="3600" dirty="0">
                <a:latin typeface="Times New Roman" panose="02020603050405020304" pitchFamily="18" charset="0"/>
                <a:cs typeface="Times New Roman" panose="02020603050405020304" pitchFamily="18" charset="0"/>
              </a:rPr>
              <a:t>Evaluate PN utilization by service at this facility over a longer period</a:t>
            </a:r>
          </a:p>
        </p:txBody>
      </p:sp>
      <p:sp>
        <p:nvSpPr>
          <p:cNvPr id="53" name="Google Shape;119;p13"/>
          <p:cNvSpPr txBox="1"/>
          <p:nvPr/>
        </p:nvSpPr>
        <p:spPr>
          <a:xfrm>
            <a:off x="13869499" y="7014099"/>
            <a:ext cx="15920635" cy="1882544"/>
          </a:xfrm>
          <a:prstGeom prst="rect">
            <a:avLst/>
          </a:prstGeom>
          <a:solidFill>
            <a:schemeClr val="lt1"/>
          </a:solidFill>
          <a:ln w="25400" cap="flat" cmpd="sng">
            <a:noFill/>
            <a:prstDash val="solid"/>
            <a:round/>
            <a:headEnd type="none" w="sm" len="sm"/>
            <a:tailEnd type="none" w="sm" len="sm"/>
          </a:ln>
        </p:spPr>
        <p:txBody>
          <a:bodyPr spcFirstLastPara="1" wrap="square" lIns="182875" tIns="182875" rIns="182875" bIns="182875" anchor="t" anchorCtr="0">
            <a:noAutofit/>
          </a:bodyPr>
          <a:lstStyle/>
          <a:p>
            <a:pPr lvl="0">
              <a:lnSpc>
                <a:spcPct val="115000"/>
              </a:lnSpc>
              <a:buSzPts val="3600"/>
            </a:pPr>
            <a:endParaRPr sz="4000" b="0" i="0" u="none" strike="noStrike" cap="none" dirty="0">
              <a:solidFill>
                <a:srgbClr val="000000"/>
              </a:solidFill>
              <a:latin typeface="Times New Roman" panose="02020603050405020304" pitchFamily="18" charset="0"/>
              <a:cs typeface="Times New Roman" panose="02020603050405020304" pitchFamily="18" charset="0"/>
              <a:sym typeface="Arial"/>
            </a:endParaRPr>
          </a:p>
        </p:txBody>
      </p:sp>
      <p:graphicFrame>
        <p:nvGraphicFramePr>
          <p:cNvPr id="6" name="Chart 5"/>
          <p:cNvGraphicFramePr/>
          <p:nvPr>
            <p:extLst>
              <p:ext uri="{D42A27DB-BD31-4B8C-83A1-F6EECF244321}">
                <p14:modId xmlns:p14="http://schemas.microsoft.com/office/powerpoint/2010/main" val="3471804030"/>
              </p:ext>
            </p:extLst>
          </p:nvPr>
        </p:nvGraphicFramePr>
        <p:xfrm>
          <a:off x="13345441" y="20132645"/>
          <a:ext cx="15367611" cy="11010957"/>
        </p:xfrm>
        <a:graphic>
          <a:graphicData uri="http://schemas.openxmlformats.org/drawingml/2006/chart">
            <c:chart xmlns:c="http://schemas.openxmlformats.org/drawingml/2006/chart" xmlns:r="http://schemas.openxmlformats.org/officeDocument/2006/relationships" r:id="rId8"/>
          </a:graphicData>
        </a:graphic>
      </p:graphicFrame>
      <p:sp>
        <p:nvSpPr>
          <p:cNvPr id="38" name="Google Shape;119;p13"/>
          <p:cNvSpPr txBox="1"/>
          <p:nvPr/>
        </p:nvSpPr>
        <p:spPr>
          <a:xfrm>
            <a:off x="13869497" y="19435444"/>
            <a:ext cx="6460246" cy="917602"/>
          </a:xfrm>
          <a:prstGeom prst="rect">
            <a:avLst/>
          </a:prstGeom>
          <a:solidFill>
            <a:schemeClr val="lt1"/>
          </a:solidFill>
          <a:ln w="25400" cap="flat" cmpd="sng">
            <a:noFill/>
            <a:prstDash val="solid"/>
            <a:round/>
            <a:headEnd type="none" w="sm" len="sm"/>
            <a:tailEnd type="none" w="sm" len="sm"/>
          </a:ln>
        </p:spPr>
        <p:txBody>
          <a:bodyPr spcFirstLastPara="1" wrap="square" lIns="182875" tIns="182875" rIns="182875" bIns="182875" anchor="t" anchorCtr="0">
            <a:noAutofit/>
          </a:bodyPr>
          <a:lstStyle/>
          <a:p>
            <a:pPr lvl="0">
              <a:lnSpc>
                <a:spcPct val="115000"/>
              </a:lnSpc>
              <a:buSzPts val="3600"/>
            </a:pPr>
            <a:r>
              <a:rPr lang="en-US" sz="3600" b="1" dirty="0">
                <a:latin typeface="Times New Roman" panose="02020603050405020304" pitchFamily="18" charset="0"/>
                <a:cs typeface="Times New Roman" panose="02020603050405020304" pitchFamily="18" charset="0"/>
              </a:rPr>
              <a:t>Figure 1. </a:t>
            </a:r>
            <a:r>
              <a:rPr lang="en-US" sz="3600" dirty="0">
                <a:latin typeface="Times New Roman" panose="02020603050405020304" pitchFamily="18" charset="0"/>
                <a:cs typeface="Times New Roman" panose="02020603050405020304" pitchFamily="18" charset="0"/>
              </a:rPr>
              <a:t>Indications for PN</a:t>
            </a:r>
            <a:endParaRPr sz="3600" b="1" i="0" u="none" strike="noStrike" cap="none" dirty="0">
              <a:solidFill>
                <a:srgbClr val="000000"/>
              </a:solidFill>
              <a:latin typeface="Times New Roman" panose="02020603050405020304" pitchFamily="18" charset="0"/>
              <a:cs typeface="Times New Roman" panose="02020603050405020304" pitchFamily="18" charset="0"/>
              <a:sym typeface="Arial"/>
            </a:endParaRPr>
          </a:p>
        </p:txBody>
      </p:sp>
      <p:sp>
        <p:nvSpPr>
          <p:cNvPr id="39" name="Google Shape;119;p13"/>
          <p:cNvSpPr txBox="1"/>
          <p:nvPr/>
        </p:nvSpPr>
        <p:spPr>
          <a:xfrm>
            <a:off x="14078756" y="31052441"/>
            <a:ext cx="16131531" cy="812272"/>
          </a:xfrm>
          <a:prstGeom prst="rect">
            <a:avLst/>
          </a:prstGeom>
          <a:solidFill>
            <a:schemeClr val="lt1"/>
          </a:solidFill>
          <a:ln w="25400" cap="flat" cmpd="sng">
            <a:noFill/>
            <a:prstDash val="solid"/>
            <a:round/>
            <a:headEnd type="none" w="sm" len="sm"/>
            <a:tailEnd type="none" w="sm" len="sm"/>
          </a:ln>
        </p:spPr>
        <p:txBody>
          <a:bodyPr spcFirstLastPara="1" wrap="square" lIns="182875" tIns="182875" rIns="182875" bIns="182875" anchor="t" anchorCtr="0">
            <a:noAutofit/>
          </a:bodyPr>
          <a:lstStyle/>
          <a:p>
            <a:pPr lvl="0">
              <a:lnSpc>
                <a:spcPct val="115000"/>
              </a:lnSpc>
              <a:buSzPts val="3600"/>
            </a:pPr>
            <a:r>
              <a:rPr lang="en-US" sz="2800" dirty="0">
                <a:latin typeface="Times New Roman" panose="02020603050405020304" pitchFamily="18" charset="0"/>
                <a:cs typeface="Times New Roman" panose="02020603050405020304" pitchFamily="18" charset="0"/>
              </a:rPr>
              <a:t>*Other: physician discretion, nutrition optimization prior to surgery, and necrotizing pancreatitis </a:t>
            </a:r>
            <a:endParaRPr sz="2800" i="0" u="none" strike="noStrike" cap="none" dirty="0">
              <a:solidFill>
                <a:srgbClr val="000000"/>
              </a:solidFill>
              <a:latin typeface="Times New Roman" panose="02020603050405020304" pitchFamily="18" charset="0"/>
              <a:cs typeface="Times New Roman" panose="02020603050405020304" pitchFamily="18" charset="0"/>
              <a:sym typeface="Arial"/>
            </a:endParaRPr>
          </a:p>
        </p:txBody>
      </p:sp>
      <p:sp>
        <p:nvSpPr>
          <p:cNvPr id="41" name="Google Shape;119;p13"/>
          <p:cNvSpPr txBox="1"/>
          <p:nvPr/>
        </p:nvSpPr>
        <p:spPr>
          <a:xfrm>
            <a:off x="13869497" y="13786755"/>
            <a:ext cx="14836130" cy="917602"/>
          </a:xfrm>
          <a:prstGeom prst="rect">
            <a:avLst/>
          </a:prstGeom>
          <a:solidFill>
            <a:schemeClr val="lt1"/>
          </a:solidFill>
          <a:ln w="25400" cap="flat" cmpd="sng">
            <a:noFill/>
            <a:prstDash val="solid"/>
            <a:round/>
            <a:headEnd type="none" w="sm" len="sm"/>
            <a:tailEnd type="none" w="sm" len="sm"/>
          </a:ln>
        </p:spPr>
        <p:txBody>
          <a:bodyPr spcFirstLastPara="1" wrap="square" lIns="182875" tIns="182875" rIns="182875" bIns="182875" anchor="t" anchorCtr="0">
            <a:noAutofit/>
          </a:bodyPr>
          <a:lstStyle/>
          <a:p>
            <a:pPr lvl="0">
              <a:lnSpc>
                <a:spcPct val="115000"/>
              </a:lnSpc>
              <a:buSzPts val="3600"/>
            </a:pPr>
            <a:r>
              <a:rPr lang="en-US" sz="3600" b="1" dirty="0">
                <a:latin typeface="Times New Roman" panose="02020603050405020304" pitchFamily="18" charset="0"/>
                <a:cs typeface="Times New Roman" panose="02020603050405020304" pitchFamily="18" charset="0"/>
              </a:rPr>
              <a:t>Table 2. </a:t>
            </a:r>
            <a:r>
              <a:rPr lang="en-US" sz="3600" dirty="0">
                <a:latin typeface="Times New Roman" panose="02020603050405020304" pitchFamily="18" charset="0"/>
                <a:cs typeface="Times New Roman" panose="02020603050405020304" pitchFamily="18" charset="0"/>
              </a:rPr>
              <a:t>Duration of Inadequate Nutrition Intake Prior to PN Initiation</a:t>
            </a:r>
            <a:endParaRPr sz="3600" b="1" i="0" u="none" strike="noStrike" cap="none" dirty="0">
              <a:solidFill>
                <a:srgbClr val="000000"/>
              </a:solidFill>
              <a:latin typeface="Times New Roman" panose="02020603050405020304" pitchFamily="18" charset="0"/>
              <a:cs typeface="Times New Roman" panose="02020603050405020304" pitchFamily="18" charset="0"/>
              <a:sym typeface="Arial"/>
            </a:endParaRPr>
          </a:p>
        </p:txBody>
      </p:sp>
      <p:sp>
        <p:nvSpPr>
          <p:cNvPr id="46" name="Google Shape;119;p13"/>
          <p:cNvSpPr txBox="1"/>
          <p:nvPr/>
        </p:nvSpPr>
        <p:spPr>
          <a:xfrm>
            <a:off x="30871941" y="6963014"/>
            <a:ext cx="11778802" cy="3635046"/>
          </a:xfrm>
          <a:prstGeom prst="rect">
            <a:avLst/>
          </a:prstGeom>
          <a:solidFill>
            <a:schemeClr val="lt1"/>
          </a:solidFill>
          <a:ln w="25400" cap="flat" cmpd="sng">
            <a:noFill/>
            <a:prstDash val="solid"/>
            <a:round/>
            <a:headEnd type="none" w="sm" len="sm"/>
            <a:tailEnd type="none" w="sm" len="sm"/>
          </a:ln>
        </p:spPr>
        <p:txBody>
          <a:bodyPr spcFirstLastPara="1" wrap="square" lIns="182875" tIns="182875" rIns="182875" bIns="182875" anchor="t" anchorCtr="0">
            <a:noAutofit/>
          </a:bodyPr>
          <a:lstStyle/>
          <a:p>
            <a:pPr lvl="0">
              <a:lnSpc>
                <a:spcPct val="115000"/>
              </a:lnSpc>
              <a:buSzPts val="3600"/>
            </a:pPr>
            <a:r>
              <a:rPr lang="en-US" sz="3600" dirty="0">
                <a:latin typeface="Times New Roman" panose="02020603050405020304" pitchFamily="18" charset="0"/>
                <a:cs typeface="Times New Roman" panose="02020603050405020304" pitchFamily="18" charset="0"/>
              </a:rPr>
              <a:t>Three patients were discharged on PN. The remaining 41 patients completed their therapeutic course during hospitalization. For the participants whose PN was discontinued during admission, the median duration of therapy was 7 (5 -13.75) days.</a:t>
            </a:r>
            <a:endParaRPr sz="3600" i="0" u="none" strike="noStrike" cap="none" dirty="0">
              <a:solidFill>
                <a:srgbClr val="000000"/>
              </a:solidFill>
              <a:latin typeface="Times New Roman" panose="02020603050405020304" pitchFamily="18" charset="0"/>
              <a:cs typeface="Times New Roman" panose="02020603050405020304" pitchFamily="18" charset="0"/>
              <a:sym typeface="Arial"/>
            </a:endParaRPr>
          </a:p>
        </p:txBody>
      </p:sp>
      <p:sp>
        <p:nvSpPr>
          <p:cNvPr id="40" name="Google Shape;119;p13"/>
          <p:cNvSpPr txBox="1"/>
          <p:nvPr/>
        </p:nvSpPr>
        <p:spPr>
          <a:xfrm>
            <a:off x="14011596" y="18407596"/>
            <a:ext cx="16131531" cy="812272"/>
          </a:xfrm>
          <a:prstGeom prst="rect">
            <a:avLst/>
          </a:prstGeom>
          <a:solidFill>
            <a:schemeClr val="lt1"/>
          </a:solidFill>
          <a:ln w="25400" cap="flat" cmpd="sng">
            <a:noFill/>
            <a:prstDash val="solid"/>
            <a:round/>
            <a:headEnd type="none" w="sm" len="sm"/>
            <a:tailEnd type="none" w="sm" len="sm"/>
          </a:ln>
        </p:spPr>
        <p:txBody>
          <a:bodyPr spcFirstLastPara="1" wrap="square" lIns="182875" tIns="182875" rIns="182875" bIns="182875" anchor="t" anchorCtr="0">
            <a:noAutofit/>
          </a:bodyPr>
          <a:lstStyle/>
          <a:p>
            <a:pPr lvl="0">
              <a:lnSpc>
                <a:spcPct val="115000"/>
              </a:lnSpc>
              <a:buSzPts val="3600"/>
            </a:pPr>
            <a:r>
              <a:rPr lang="en-US" sz="2800" dirty="0">
                <a:latin typeface="Times New Roman" panose="02020603050405020304" pitchFamily="18" charset="0"/>
                <a:cs typeface="Times New Roman" panose="02020603050405020304" pitchFamily="18" charset="0"/>
              </a:rPr>
              <a:t>*Three patients were admitted with chronic PN dependence</a:t>
            </a:r>
            <a:r>
              <a:rPr lang="en-US" sz="2400" dirty="0">
                <a:latin typeface="Times New Roman" panose="02020603050405020304" pitchFamily="18" charset="0"/>
                <a:cs typeface="Times New Roman" panose="02020603050405020304" pitchFamily="18" charset="0"/>
              </a:rPr>
              <a:t>.</a:t>
            </a:r>
            <a:endParaRPr sz="2400" i="0" u="none" strike="noStrike" cap="none" dirty="0">
              <a:solidFill>
                <a:srgbClr val="000000"/>
              </a:solidFill>
              <a:latin typeface="Times New Roman" panose="02020603050405020304" pitchFamily="18" charset="0"/>
              <a:cs typeface="Times New Roman" panose="02020603050405020304" pitchFamily="18" charset="0"/>
              <a:sym typeface="Arial"/>
            </a:endParaRPr>
          </a:p>
        </p:txBody>
      </p:sp>
      <p:graphicFrame>
        <p:nvGraphicFramePr>
          <p:cNvPr id="50" name="Table 49"/>
          <p:cNvGraphicFramePr>
            <a:graphicFrameLocks noGrp="1"/>
          </p:cNvGraphicFramePr>
          <p:nvPr>
            <p:extLst>
              <p:ext uri="{D42A27DB-BD31-4B8C-83A1-F6EECF244321}">
                <p14:modId xmlns:p14="http://schemas.microsoft.com/office/powerpoint/2010/main" val="4156440946"/>
              </p:ext>
            </p:extLst>
          </p:nvPr>
        </p:nvGraphicFramePr>
        <p:xfrm>
          <a:off x="799514" y="17480612"/>
          <a:ext cx="12131199" cy="3596640"/>
        </p:xfrm>
        <a:graphic>
          <a:graphicData uri="http://schemas.openxmlformats.org/drawingml/2006/table">
            <a:tbl>
              <a:tblPr firstRow="1" bandRow="1">
                <a:tableStyleId>{2D5ABB26-0587-4C30-8999-92F81FD0307C}</a:tableStyleId>
              </a:tblPr>
              <a:tblGrid>
                <a:gridCol w="3640093">
                  <a:extLst>
                    <a:ext uri="{9D8B030D-6E8A-4147-A177-3AD203B41FA5}">
                      <a16:colId xmlns:a16="http://schemas.microsoft.com/office/drawing/2014/main" xmlns="" val="20000"/>
                    </a:ext>
                  </a:extLst>
                </a:gridCol>
                <a:gridCol w="8491106">
                  <a:extLst>
                    <a:ext uri="{9D8B030D-6E8A-4147-A177-3AD203B41FA5}">
                      <a16:colId xmlns:a16="http://schemas.microsoft.com/office/drawing/2014/main" xmlns="" val="20001"/>
                    </a:ext>
                  </a:extLst>
                </a:gridCol>
              </a:tblGrid>
              <a:tr h="719242">
                <a:tc>
                  <a:txBody>
                    <a:bodyPr/>
                    <a:lstStyle/>
                    <a:p>
                      <a:pPr algn="l"/>
                      <a:r>
                        <a:rPr lang="en-US" sz="2800" dirty="0"/>
                        <a:t>Demographics</a:t>
                      </a:r>
                      <a:endParaRPr lang="en-US" sz="2800" b="1" dirty="0">
                        <a:solidFill>
                          <a:schemeClr val="bg1"/>
                        </a:solidFill>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457200" indent="-457200" algn="l">
                        <a:buFont typeface="Arial" panose="020B0604020202020204" pitchFamily="34" charset="0"/>
                        <a:buChar char="•"/>
                      </a:pPr>
                      <a:r>
                        <a:rPr lang="en-US" sz="2800" dirty="0"/>
                        <a:t>Sex</a:t>
                      </a:r>
                    </a:p>
                    <a:p>
                      <a:pPr marL="457200" indent="-457200" algn="l">
                        <a:buFont typeface="Arial" panose="020B0604020202020204" pitchFamily="34" charset="0"/>
                        <a:buChar char="•"/>
                      </a:pPr>
                      <a:r>
                        <a:rPr lang="en-US" sz="2800" dirty="0"/>
                        <a:t>Age</a:t>
                      </a:r>
                    </a:p>
                    <a:p>
                      <a:pPr marL="457200" indent="-457200" algn="l">
                        <a:buFont typeface="Arial" panose="020B0604020202020204" pitchFamily="34" charset="0"/>
                        <a:buChar char="•"/>
                      </a:pPr>
                      <a:r>
                        <a:rPr lang="en-US" sz="2800" dirty="0"/>
                        <a:t>Body mass index (BMI)</a:t>
                      </a:r>
                    </a:p>
                    <a:p>
                      <a:pPr marL="457200" marR="0" lvl="0" indent="-45720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en-US" sz="2800" dirty="0"/>
                        <a:t>Primary service</a:t>
                      </a:r>
                      <a:endParaRPr lang="en-US" sz="2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1035281">
                <a:tc>
                  <a:txBody>
                    <a:bodyPr/>
                    <a:lstStyle/>
                    <a:p>
                      <a:pPr marL="0" indent="0" algn="l">
                        <a:buFont typeface="Arial" panose="020B0604020202020204" pitchFamily="34" charset="0"/>
                        <a:buNone/>
                      </a:pPr>
                      <a:r>
                        <a:rPr lang="en-US" sz="2800" dirty="0"/>
                        <a:t>PN information</a:t>
                      </a:r>
                      <a:endParaRPr lang="en-US" sz="2800" b="1" baseline="0" dirty="0">
                        <a:solidFill>
                          <a:schemeClr val="bg1"/>
                        </a:solidFill>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457200" indent="-457200" algn="l">
                        <a:buFont typeface="Arial" panose="020B0604020202020204" pitchFamily="34" charset="0"/>
                        <a:buChar char="•"/>
                      </a:pPr>
                      <a:r>
                        <a:rPr lang="en-US" sz="2800" dirty="0"/>
                        <a:t>Number of days NPO, failed PO intake, or inadequate EN delivery prior to PN initiation</a:t>
                      </a:r>
                    </a:p>
                    <a:p>
                      <a:pPr marL="457200" indent="-457200" algn="l">
                        <a:buFont typeface="Arial" panose="020B0604020202020204" pitchFamily="34" charset="0"/>
                        <a:buChar char="•"/>
                      </a:pPr>
                      <a:r>
                        <a:rPr lang="en-US" sz="2800" dirty="0"/>
                        <a:t>Indication for PN</a:t>
                      </a:r>
                    </a:p>
                    <a:p>
                      <a:pPr marL="457200" indent="-457200" algn="l">
                        <a:buFont typeface="Arial" panose="020B0604020202020204" pitchFamily="34" charset="0"/>
                        <a:buChar char="•"/>
                      </a:pPr>
                      <a:r>
                        <a:rPr lang="en-US" sz="2800" dirty="0"/>
                        <a:t>Duration of PN</a:t>
                      </a:r>
                      <a:endParaRPr lang="en-US" sz="2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2"/>
                  </a:ext>
                </a:extLst>
              </a:tr>
            </a:tbl>
          </a:graphicData>
        </a:graphic>
      </p:graphicFrame>
      <p:graphicFrame>
        <p:nvGraphicFramePr>
          <p:cNvPr id="43" name="Table 42"/>
          <p:cNvGraphicFramePr>
            <a:graphicFrameLocks noGrp="1"/>
          </p:cNvGraphicFramePr>
          <p:nvPr>
            <p:extLst>
              <p:ext uri="{D42A27DB-BD31-4B8C-83A1-F6EECF244321}">
                <p14:modId xmlns:p14="http://schemas.microsoft.com/office/powerpoint/2010/main" val="4252394808"/>
              </p:ext>
            </p:extLst>
          </p:nvPr>
        </p:nvGraphicFramePr>
        <p:xfrm>
          <a:off x="13897665" y="14826670"/>
          <a:ext cx="16131532" cy="3628187"/>
        </p:xfrm>
        <a:graphic>
          <a:graphicData uri="http://schemas.openxmlformats.org/drawingml/2006/table">
            <a:tbl>
              <a:tblPr firstRow="1" bandRow="1">
                <a:tableStyleId>{8799B23B-EC83-4686-B30A-512413B5E67A}</a:tableStyleId>
              </a:tblPr>
              <a:tblGrid>
                <a:gridCol w="3791835">
                  <a:extLst>
                    <a:ext uri="{9D8B030D-6E8A-4147-A177-3AD203B41FA5}">
                      <a16:colId xmlns:a16="http://schemas.microsoft.com/office/drawing/2014/main" xmlns="" val="20000"/>
                    </a:ext>
                  </a:extLst>
                </a:gridCol>
                <a:gridCol w="4273931">
                  <a:extLst>
                    <a:ext uri="{9D8B030D-6E8A-4147-A177-3AD203B41FA5}">
                      <a16:colId xmlns:a16="http://schemas.microsoft.com/office/drawing/2014/main" xmlns="" val="20001"/>
                    </a:ext>
                  </a:extLst>
                </a:gridCol>
                <a:gridCol w="4032883">
                  <a:extLst>
                    <a:ext uri="{9D8B030D-6E8A-4147-A177-3AD203B41FA5}">
                      <a16:colId xmlns:a16="http://schemas.microsoft.com/office/drawing/2014/main" xmlns="" val="20002"/>
                    </a:ext>
                  </a:extLst>
                </a:gridCol>
                <a:gridCol w="4032883">
                  <a:extLst>
                    <a:ext uri="{9D8B030D-6E8A-4147-A177-3AD203B41FA5}">
                      <a16:colId xmlns:a16="http://schemas.microsoft.com/office/drawing/2014/main" xmlns="" val="20003"/>
                    </a:ext>
                  </a:extLst>
                </a:gridCol>
              </a:tblGrid>
              <a:tr h="776449">
                <a:tc>
                  <a:txBody>
                    <a:bodyPr/>
                    <a:lstStyle/>
                    <a:p>
                      <a:pPr algn="ctr"/>
                      <a:endParaRPr lang="en-US" sz="3000" dirty="0">
                        <a:solidFill>
                          <a:schemeClr val="bg1"/>
                        </a:solidFill>
                        <a:latin typeface="Times New Roman" panose="02020603050405020304" pitchFamily="18" charset="0"/>
                        <a:cs typeface="Times New Roman" panose="02020603050405020304" pitchFamily="18" charset="0"/>
                      </a:endParaRPr>
                    </a:p>
                  </a:txBody>
                  <a:tcPr anchor="ctr"/>
                </a:tc>
                <a:tc>
                  <a:txBody>
                    <a:bodyPr/>
                    <a:lstStyle/>
                    <a:p>
                      <a:pPr algn="ctr"/>
                      <a:r>
                        <a:rPr lang="en-US" sz="3000" dirty="0"/>
                        <a:t>NPO Prior to PN Initiation</a:t>
                      </a:r>
                      <a:endParaRPr lang="en-US" sz="3000" dirty="0">
                        <a:solidFill>
                          <a:schemeClr val="bg1"/>
                        </a:solidFill>
                        <a:latin typeface="Times New Roman" panose="02020603050405020304" pitchFamily="18" charset="0"/>
                        <a:cs typeface="Times New Roman" panose="02020603050405020304" pitchFamily="18" charset="0"/>
                      </a:endParaRPr>
                    </a:p>
                  </a:txBody>
                  <a:tcPr anchor="ctr"/>
                </a:tc>
                <a:tc>
                  <a:txBody>
                    <a:bodyPr/>
                    <a:lstStyle/>
                    <a:p>
                      <a:pPr algn="ctr"/>
                      <a:r>
                        <a:rPr lang="en-US" sz="3000" dirty="0"/>
                        <a:t>Inadequate EN Prior to PN Initiation</a:t>
                      </a:r>
                      <a:endParaRPr lang="en-US" sz="3000" dirty="0">
                        <a:solidFill>
                          <a:schemeClr val="bg1"/>
                        </a:solidFill>
                        <a:latin typeface="Times New Roman" panose="02020603050405020304" pitchFamily="18" charset="0"/>
                        <a:cs typeface="Times New Roman" panose="02020603050405020304" pitchFamily="18" charset="0"/>
                      </a:endParaRPr>
                    </a:p>
                  </a:txBody>
                  <a:tcPr anchor="ctr"/>
                </a:tc>
                <a:tc>
                  <a:txBody>
                    <a:bodyPr/>
                    <a:lstStyle/>
                    <a:p>
                      <a:pPr algn="ctr"/>
                      <a:r>
                        <a:rPr lang="en-US" sz="3000" dirty="0"/>
                        <a:t>Unable to Tolerate</a:t>
                      </a:r>
                      <a:r>
                        <a:rPr lang="en-US" sz="3000" baseline="0" dirty="0"/>
                        <a:t> PO Prior to PN Initiation</a:t>
                      </a:r>
                      <a:endParaRPr lang="en-US" sz="3000" dirty="0">
                        <a:solidFill>
                          <a:schemeClr val="bg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xmlns="" val="10000"/>
                  </a:ext>
                </a:extLst>
              </a:tr>
              <a:tr h="702107">
                <a:tc>
                  <a:txBody>
                    <a:bodyPr/>
                    <a:lstStyle/>
                    <a:p>
                      <a:pPr marL="0" indent="0">
                        <a:buFont typeface="Arial" panose="020B0604020202020204" pitchFamily="34" charset="0"/>
                        <a:buNone/>
                      </a:pPr>
                      <a:endParaRPr lang="en-US" sz="3000" dirty="0">
                        <a:latin typeface="Times New Roman" panose="02020603050405020304" pitchFamily="18" charset="0"/>
                        <a:cs typeface="Times New Roman" panose="02020603050405020304" pitchFamily="18" charset="0"/>
                      </a:endParaRPr>
                    </a:p>
                  </a:txBody>
                  <a:tcPr/>
                </a:tc>
                <a:tc>
                  <a:txBody>
                    <a:bodyPr/>
                    <a:lstStyle/>
                    <a:p>
                      <a:pPr marL="0" indent="0" algn="ctr">
                        <a:buFont typeface="Arial" panose="020B0604020202020204" pitchFamily="34" charset="0"/>
                        <a:buNone/>
                      </a:pPr>
                      <a:r>
                        <a:rPr lang="en-US" sz="3000" dirty="0"/>
                        <a:t>n</a:t>
                      </a:r>
                      <a:r>
                        <a:rPr lang="en-US" sz="3000" baseline="0" dirty="0"/>
                        <a:t> = 27</a:t>
                      </a:r>
                      <a:endParaRPr lang="en-US" sz="3000" dirty="0">
                        <a:latin typeface="Times New Roman" panose="02020603050405020304" pitchFamily="18" charset="0"/>
                        <a:cs typeface="Times New Roman" panose="02020603050405020304" pitchFamily="18" charset="0"/>
                      </a:endParaRPr>
                    </a:p>
                  </a:txBody>
                  <a:tcPr/>
                </a:tc>
                <a:tc>
                  <a:txBody>
                    <a:bodyPr/>
                    <a:lstStyle/>
                    <a:p>
                      <a:pPr marL="0" indent="0" algn="ctr">
                        <a:buFont typeface="Arial" panose="020B0604020202020204" pitchFamily="34" charset="0"/>
                        <a:buNone/>
                      </a:pPr>
                      <a:r>
                        <a:rPr lang="en-US" sz="3000" dirty="0"/>
                        <a:t>n</a:t>
                      </a:r>
                      <a:r>
                        <a:rPr lang="en-US" sz="3000" baseline="0" dirty="0"/>
                        <a:t> = 7</a:t>
                      </a:r>
                      <a:endParaRPr lang="en-US" sz="3000" dirty="0">
                        <a:latin typeface="Times New Roman" panose="02020603050405020304" pitchFamily="18" charset="0"/>
                        <a:cs typeface="Times New Roman" panose="02020603050405020304" pitchFamily="18" charset="0"/>
                      </a:endParaRPr>
                    </a:p>
                  </a:txBody>
                  <a:tcPr/>
                </a:tc>
                <a:tc>
                  <a:txBody>
                    <a:bodyPr/>
                    <a:lstStyle/>
                    <a:p>
                      <a:pPr marL="0" indent="0" algn="ctr">
                        <a:buFont typeface="Arial" panose="020B0604020202020204" pitchFamily="34" charset="0"/>
                        <a:buNone/>
                      </a:pPr>
                      <a:r>
                        <a:rPr lang="en-US" sz="3000" dirty="0"/>
                        <a:t>n</a:t>
                      </a:r>
                      <a:r>
                        <a:rPr lang="en-US" sz="3000" baseline="0" dirty="0"/>
                        <a:t> = 7</a:t>
                      </a:r>
                      <a:endParaRPr lang="en-US" sz="3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0001"/>
                  </a:ext>
                </a:extLst>
              </a:tr>
              <a:tr h="1035281">
                <a:tc>
                  <a:txBody>
                    <a:bodyPr/>
                    <a:lstStyle/>
                    <a:p>
                      <a:r>
                        <a:rPr lang="en-US" sz="3000" dirty="0"/>
                        <a:t>Duration of</a:t>
                      </a:r>
                      <a:r>
                        <a:rPr lang="en-US" sz="3000" baseline="0" dirty="0"/>
                        <a:t> inadequate nutrition intake (days)</a:t>
                      </a:r>
                      <a:endParaRPr lang="en-US" sz="3000" dirty="0">
                        <a:latin typeface="Times New Roman" panose="02020603050405020304" pitchFamily="18" charset="0"/>
                        <a:cs typeface="Times New Roman" panose="02020603050405020304" pitchFamily="18" charset="0"/>
                      </a:endParaRPr>
                    </a:p>
                  </a:txBody>
                  <a:tcPr/>
                </a:tc>
                <a:tc>
                  <a:txBody>
                    <a:bodyPr/>
                    <a:lstStyle/>
                    <a:p>
                      <a:pPr marL="0" indent="0" algn="ctr">
                        <a:buFont typeface="Arial" panose="020B0604020202020204" pitchFamily="34" charset="0"/>
                        <a:buNone/>
                      </a:pPr>
                      <a:r>
                        <a:rPr lang="en-US" sz="3000" dirty="0"/>
                        <a:t>3 [1-4]</a:t>
                      </a:r>
                      <a:endParaRPr lang="en-US" sz="3000" dirty="0">
                        <a:latin typeface="Times New Roman" panose="02020603050405020304" pitchFamily="18" charset="0"/>
                        <a:cs typeface="Times New Roman" panose="02020603050405020304" pitchFamily="18" charset="0"/>
                      </a:endParaRPr>
                    </a:p>
                  </a:txBody>
                  <a:tcPr/>
                </a:tc>
                <a:tc>
                  <a:txBody>
                    <a:bodyPr/>
                    <a:lstStyle/>
                    <a:p>
                      <a:pPr marL="0" indent="0" algn="ctr">
                        <a:buFont typeface="Arial" panose="020B0604020202020204" pitchFamily="34" charset="0"/>
                        <a:buNone/>
                      </a:pPr>
                      <a:r>
                        <a:rPr lang="en-US" sz="3000" dirty="0"/>
                        <a:t>4 [2-5]</a:t>
                      </a:r>
                      <a:endParaRPr lang="en-US" sz="3000" dirty="0">
                        <a:latin typeface="Times New Roman" panose="02020603050405020304" pitchFamily="18" charset="0"/>
                        <a:cs typeface="Times New Roman" panose="02020603050405020304" pitchFamily="18" charset="0"/>
                      </a:endParaRPr>
                    </a:p>
                  </a:txBody>
                  <a:tcPr/>
                </a:tc>
                <a:tc>
                  <a:txBody>
                    <a:bodyPr/>
                    <a:lstStyle/>
                    <a:p>
                      <a:pPr marL="0" indent="0" algn="ctr">
                        <a:buFont typeface="Arial" panose="020B0604020202020204" pitchFamily="34" charset="0"/>
                        <a:buNone/>
                      </a:pPr>
                      <a:r>
                        <a:rPr lang="en-US" sz="3000" dirty="0"/>
                        <a:t>6 [0-14]</a:t>
                      </a:r>
                      <a:endParaRPr lang="en-US" sz="3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0002"/>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304355946"/>
              </p:ext>
            </p:extLst>
          </p:nvPr>
        </p:nvGraphicFramePr>
        <p:xfrm>
          <a:off x="799514" y="24161430"/>
          <a:ext cx="12131199" cy="3332482"/>
        </p:xfrm>
        <a:graphic>
          <a:graphicData uri="http://schemas.openxmlformats.org/drawingml/2006/table">
            <a:tbl>
              <a:tblPr firstRow="1" bandRow="1">
                <a:tableStyleId>{9D7B26C5-4107-4FEC-AEDC-1716B250A1EF}</a:tableStyleId>
              </a:tblPr>
              <a:tblGrid>
                <a:gridCol w="3874658">
                  <a:extLst>
                    <a:ext uri="{9D8B030D-6E8A-4147-A177-3AD203B41FA5}">
                      <a16:colId xmlns:a16="http://schemas.microsoft.com/office/drawing/2014/main" xmlns="" val="20000"/>
                    </a:ext>
                  </a:extLst>
                </a:gridCol>
                <a:gridCol w="4212808">
                  <a:extLst>
                    <a:ext uri="{9D8B030D-6E8A-4147-A177-3AD203B41FA5}">
                      <a16:colId xmlns:a16="http://schemas.microsoft.com/office/drawing/2014/main" xmlns="" val="20001"/>
                    </a:ext>
                  </a:extLst>
                </a:gridCol>
                <a:gridCol w="4043733">
                  <a:extLst>
                    <a:ext uri="{9D8B030D-6E8A-4147-A177-3AD203B41FA5}">
                      <a16:colId xmlns:a16="http://schemas.microsoft.com/office/drawing/2014/main" xmlns="" val="20002"/>
                    </a:ext>
                  </a:extLst>
                </a:gridCol>
              </a:tblGrid>
              <a:tr h="581871">
                <a:tc gridSpan="3">
                  <a:txBody>
                    <a:bodyPr/>
                    <a:lstStyle/>
                    <a:p>
                      <a:pPr algn="l"/>
                      <a:r>
                        <a:rPr lang="en-US" sz="2800" dirty="0"/>
                        <a:t>Timing of PN Initiation</a:t>
                      </a:r>
                      <a:endParaRPr lang="en-US" sz="2800" dirty="0">
                        <a:latin typeface="Times New Roman" panose="02020603050405020304" pitchFamily="18" charset="0"/>
                        <a:cs typeface="Times New Roman" panose="02020603050405020304" pitchFamily="18" charset="0"/>
                      </a:endParaRPr>
                    </a:p>
                  </a:txBody>
                  <a:tcPr anchor="ctr"/>
                </a:tc>
                <a:tc hMerge="1">
                  <a:txBody>
                    <a:bodyPr/>
                    <a:lstStyle/>
                    <a:p>
                      <a:pPr algn="ctr"/>
                      <a:endParaRPr lang="en-US" sz="2800" dirty="0">
                        <a:latin typeface="Times New Roman" panose="02020603050405020304" pitchFamily="18" charset="0"/>
                        <a:cs typeface="Times New Roman" panose="02020603050405020304" pitchFamily="18" charset="0"/>
                      </a:endParaRPr>
                    </a:p>
                  </a:txBody>
                  <a:tcPr anchor="ctr"/>
                </a:tc>
                <a:tc hMerge="1">
                  <a:txBody>
                    <a:bodyPr/>
                    <a:lstStyle/>
                    <a:p>
                      <a:pPr algn="ct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0000"/>
                  </a:ext>
                </a:extLst>
              </a:tr>
              <a:tr h="859377">
                <a:tc>
                  <a:txBody>
                    <a:bodyPr/>
                    <a:lstStyle/>
                    <a:p>
                      <a:pPr algn="ctr"/>
                      <a:endParaRPr lang="en-US" sz="2800" b="1" dirty="0">
                        <a:latin typeface="Times New Roman" panose="02020603050405020304" pitchFamily="18" charset="0"/>
                        <a:cs typeface="Times New Roman" panose="02020603050405020304" pitchFamily="18" charset="0"/>
                      </a:endParaRPr>
                    </a:p>
                  </a:txBody>
                  <a:tcPr anchor="ct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sz="2800" u="none" dirty="0"/>
                        <a:t>NPO</a:t>
                      </a:r>
                      <a:endParaRPr lang="en-US" sz="2800" b="1" u="none"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sz="2800" u="none" dirty="0"/>
                        <a:t>Inadequate EN Infusion</a:t>
                      </a:r>
                      <a:endParaRPr lang="en-US" sz="2800" b="1" u="none"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941320">
                <a:tc>
                  <a:txBody>
                    <a:bodyPr/>
                    <a:lstStyle/>
                    <a:p>
                      <a:pPr algn="l"/>
                      <a:r>
                        <a:rPr lang="en-US" sz="2800" baseline="0" dirty="0"/>
                        <a:t>Low Nutrition Risk</a:t>
                      </a:r>
                      <a:endParaRPr lang="en-US" sz="2800" b="1" dirty="0">
                        <a:latin typeface="Times New Roman" panose="02020603050405020304" pitchFamily="18" charset="0"/>
                        <a:cs typeface="Times New Roman" panose="02020603050405020304" pitchFamily="18" charset="0"/>
                      </a:endParaRPr>
                    </a:p>
                  </a:txBody>
                  <a:tcPr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t>≤7 days</a:t>
                      </a:r>
                      <a:endParaRPr lang="en-US" sz="28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t>7-10 days</a:t>
                      </a:r>
                      <a:endParaRPr lang="en-US" sz="28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949914">
                <a:tc>
                  <a:txBody>
                    <a:bodyPr/>
                    <a:lstStyle/>
                    <a:p>
                      <a:pPr algn="l"/>
                      <a:r>
                        <a:rPr lang="en-US" sz="2800" baseline="0" dirty="0"/>
                        <a:t>High Nutrition Risk or Severely Malnourished</a:t>
                      </a:r>
                      <a:endParaRPr lang="en-US" sz="2800" b="1" dirty="0">
                        <a:latin typeface="Times New Roman" panose="02020603050405020304" pitchFamily="18" charset="0"/>
                        <a:cs typeface="Times New Roman" panose="02020603050405020304" pitchFamily="18" charset="0"/>
                      </a:endParaRPr>
                    </a:p>
                  </a:txBody>
                  <a:tcPr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r>
                        <a:rPr lang="en-US" sz="2800" dirty="0"/>
                        <a:t>As soon as possible</a:t>
                      </a:r>
                      <a:endParaRPr lang="en-US" sz="28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r>
                        <a:rPr lang="en-US" sz="2800" dirty="0"/>
                        <a:t>5-7 days</a:t>
                      </a:r>
                      <a:endParaRPr lang="en-US" sz="28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xmlns="" val="10003"/>
                  </a:ext>
                </a:extLst>
              </a:tr>
            </a:tbl>
          </a:graphicData>
        </a:graphic>
      </p:graphicFrame>
      <p:sp>
        <p:nvSpPr>
          <p:cNvPr id="42" name="Google Shape;102;p13"/>
          <p:cNvSpPr txBox="1"/>
          <p:nvPr/>
        </p:nvSpPr>
        <p:spPr>
          <a:xfrm>
            <a:off x="30826668" y="5789075"/>
            <a:ext cx="11824075" cy="917601"/>
          </a:xfrm>
          <a:prstGeom prst="rect">
            <a:avLst/>
          </a:prstGeom>
          <a:solidFill>
            <a:srgbClr val="FFCB0D"/>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5400"/>
              <a:buFont typeface="Arial"/>
              <a:buNone/>
            </a:pPr>
            <a:r>
              <a:rPr lang="en-US" sz="5400" b="1" i="0" u="none" strike="noStrike" cap="none" dirty="0">
                <a:solidFill>
                  <a:schemeClr val="dk1"/>
                </a:solidFill>
                <a:latin typeface="Times New Roman" panose="02020603050405020304" pitchFamily="18" charset="0"/>
                <a:cs typeface="Times New Roman" panose="02020603050405020304" pitchFamily="18" charset="0"/>
                <a:sym typeface="Arial"/>
              </a:rPr>
              <a:t>Results</a:t>
            </a:r>
            <a:endParaRPr sz="5400" b="1" i="0" u="none" strike="noStrike" cap="none" dirty="0">
              <a:solidFill>
                <a:schemeClr val="dk1"/>
              </a:solidFill>
              <a:latin typeface="Times New Roman" panose="02020603050405020304" pitchFamily="18" charset="0"/>
              <a:cs typeface="Times New Roman" panose="02020603050405020304" pitchFamily="18" charset="0"/>
              <a:sym typeface="Arial"/>
            </a:endParaRPr>
          </a:p>
        </p:txBody>
      </p:sp>
      <p:graphicFrame>
        <p:nvGraphicFramePr>
          <p:cNvPr id="49" name="Table 48"/>
          <p:cNvGraphicFramePr>
            <a:graphicFrameLocks noGrp="1"/>
          </p:cNvGraphicFramePr>
          <p:nvPr>
            <p:extLst>
              <p:ext uri="{D42A27DB-BD31-4B8C-83A1-F6EECF244321}">
                <p14:modId xmlns:p14="http://schemas.microsoft.com/office/powerpoint/2010/main" val="1433752734"/>
              </p:ext>
            </p:extLst>
          </p:nvPr>
        </p:nvGraphicFramePr>
        <p:xfrm>
          <a:off x="15812391" y="7861706"/>
          <a:ext cx="10639894" cy="5219838"/>
        </p:xfrm>
        <a:graphic>
          <a:graphicData uri="http://schemas.openxmlformats.org/drawingml/2006/table">
            <a:tbl>
              <a:tblPr>
                <a:tableStyleId>{C083E6E3-FA7D-4D7B-A595-EF9225AFEA82}</a:tableStyleId>
              </a:tblPr>
              <a:tblGrid>
                <a:gridCol w="6234771">
                  <a:extLst>
                    <a:ext uri="{9D8B030D-6E8A-4147-A177-3AD203B41FA5}">
                      <a16:colId xmlns:a16="http://schemas.microsoft.com/office/drawing/2014/main" xmlns="" val="20000"/>
                    </a:ext>
                  </a:extLst>
                </a:gridCol>
                <a:gridCol w="4405123">
                  <a:extLst>
                    <a:ext uri="{9D8B030D-6E8A-4147-A177-3AD203B41FA5}">
                      <a16:colId xmlns:a16="http://schemas.microsoft.com/office/drawing/2014/main" xmlns="" val="20001"/>
                    </a:ext>
                  </a:extLst>
                </a:gridCol>
              </a:tblGrid>
              <a:tr h="582999">
                <a:tc>
                  <a:txBody>
                    <a:bodyPr/>
                    <a:lstStyle/>
                    <a:p>
                      <a:pPr algn="l"/>
                      <a:r>
                        <a:rPr lang="en-US" sz="3200" dirty="0"/>
                        <a:t>Total Participants, n</a:t>
                      </a:r>
                      <a:endParaRPr lang="en-US" sz="3200" b="1" i="1" dirty="0">
                        <a:solidFill>
                          <a:schemeClr val="bg1"/>
                        </a:solidFill>
                        <a:latin typeface="Times New Roman" panose="02020603050405020304" pitchFamily="18" charset="0"/>
                        <a:cs typeface="Times New Roman" panose="02020603050405020304" pitchFamily="18" charset="0"/>
                      </a:endParaRPr>
                    </a:p>
                  </a:txBody>
                  <a:tcPr anchor="ctr"/>
                </a:tc>
                <a:tc>
                  <a:txBody>
                    <a:bodyPr/>
                    <a:lstStyle/>
                    <a:p>
                      <a:pPr marL="0" indent="0" algn="l">
                        <a:buFont typeface="Arial" panose="020B0604020202020204" pitchFamily="34" charset="0"/>
                        <a:buNone/>
                      </a:pPr>
                      <a:r>
                        <a:rPr lang="en-US" sz="3200" dirty="0"/>
                        <a:t>44</a:t>
                      </a:r>
                      <a:endParaRPr lang="en-US" sz="3200" b="0"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xmlns="" val="10000"/>
                  </a:ext>
                </a:extLst>
              </a:tr>
              <a:tr h="582999">
                <a:tc>
                  <a:txBody>
                    <a:bodyPr/>
                    <a:lstStyle/>
                    <a:p>
                      <a:pPr marL="0" indent="0" algn="l">
                        <a:buFont typeface="Arial" panose="020B0604020202020204" pitchFamily="34" charset="0"/>
                        <a:buNone/>
                      </a:pPr>
                      <a:r>
                        <a:rPr lang="en-US" sz="3200" dirty="0"/>
                        <a:t>Sex, male </a:t>
                      </a:r>
                      <a:endParaRPr lang="en-US" sz="3200" b="1" dirty="0">
                        <a:solidFill>
                          <a:srgbClr val="000000"/>
                        </a:solidFill>
                        <a:latin typeface="Times New Roman" panose="02020603050405020304" pitchFamily="18" charset="0"/>
                        <a:cs typeface="Times New Roman" panose="02020603050405020304" pitchFamily="18" charset="0"/>
                      </a:endParaRPr>
                    </a:p>
                  </a:txBody>
                  <a:tcPr anchor="ctr"/>
                </a:tc>
                <a:tc>
                  <a:txBody>
                    <a:bodyPr/>
                    <a:lstStyle/>
                    <a:p>
                      <a:pPr marL="0" indent="0" algn="l">
                        <a:buFont typeface="Arial" panose="020B0604020202020204" pitchFamily="34" charset="0"/>
                        <a:buNone/>
                      </a:pPr>
                      <a:r>
                        <a:rPr lang="en-US" sz="3200" dirty="0"/>
                        <a:t>21 [47.7%]</a:t>
                      </a:r>
                      <a:endParaRPr lang="en-US" sz="3200" dirty="0">
                        <a:solidFill>
                          <a:srgbClr val="000000"/>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xmlns="" val="10001"/>
                  </a:ext>
                </a:extLst>
              </a:tr>
              <a:tr h="574829">
                <a:tc>
                  <a:txBody>
                    <a:bodyPr/>
                    <a:lstStyle/>
                    <a:p>
                      <a:pPr marL="0" indent="0" algn="l">
                        <a:buFont typeface="Arial" panose="020B0604020202020204" pitchFamily="34" charset="0"/>
                        <a:buNone/>
                      </a:pPr>
                      <a:r>
                        <a:rPr lang="en-US" sz="3200" dirty="0"/>
                        <a:t>Ages, years</a:t>
                      </a:r>
                      <a:endParaRPr lang="en-US" sz="3200" b="1" baseline="0" dirty="0">
                        <a:solidFill>
                          <a:srgbClr val="000000"/>
                        </a:solidFill>
                        <a:latin typeface="Times New Roman" panose="02020603050405020304" pitchFamily="18" charset="0"/>
                        <a:cs typeface="Times New Roman" panose="02020603050405020304" pitchFamily="18" charset="0"/>
                      </a:endParaRPr>
                    </a:p>
                  </a:txBody>
                  <a:tcPr anchor="ctr"/>
                </a:tc>
                <a:tc>
                  <a:txBody>
                    <a:bodyPr/>
                    <a:lstStyle/>
                    <a:p>
                      <a:pPr marL="0" indent="0" algn="l">
                        <a:buFont typeface="Arial" panose="020B0604020202020204" pitchFamily="34" charset="0"/>
                        <a:buNone/>
                      </a:pPr>
                      <a:r>
                        <a:rPr lang="en-US" sz="3200" dirty="0"/>
                        <a:t>62.5 [48.5 – 71]</a:t>
                      </a:r>
                      <a:endParaRPr lang="en-US" sz="3200" dirty="0">
                        <a:solidFill>
                          <a:srgbClr val="000000"/>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xmlns="" val="10002"/>
                  </a:ext>
                </a:extLst>
              </a:tr>
              <a:tr h="559604">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None/>
                        <a:tabLst/>
                        <a:defRPr/>
                      </a:pPr>
                      <a:r>
                        <a:rPr lang="en-US" sz="3200" baseline="0" dirty="0"/>
                        <a:t>BMI, kg/m2  </a:t>
                      </a:r>
                      <a:endParaRPr lang="en-US" sz="3200" b="1" dirty="0">
                        <a:solidFill>
                          <a:srgbClr val="000000"/>
                        </a:solidFill>
                        <a:latin typeface="Times New Roman" panose="02020603050405020304" pitchFamily="18" charset="0"/>
                        <a:cs typeface="Times New Roman" panose="02020603050405020304" pitchFamily="18" charset="0"/>
                      </a:endParaRPr>
                    </a:p>
                  </a:txBody>
                  <a:tcPr anchor="ctr"/>
                </a:tc>
                <a:tc>
                  <a:txBody>
                    <a:bodyPr/>
                    <a:lstStyle/>
                    <a:p>
                      <a:pPr marL="0" indent="0" algn="l">
                        <a:buFont typeface="Arial" panose="020B0604020202020204" pitchFamily="34" charset="0"/>
                        <a:buNone/>
                      </a:pPr>
                      <a:r>
                        <a:rPr lang="en-US" sz="3200" dirty="0"/>
                        <a:t>26.3 [19.4 – 31.2] </a:t>
                      </a:r>
                      <a:endParaRPr lang="en-US" sz="3200" dirty="0">
                        <a:solidFill>
                          <a:srgbClr val="000000"/>
                        </a:solidFill>
                      </a:endParaRPr>
                    </a:p>
                  </a:txBody>
                  <a:tcPr anchor="ctr"/>
                </a:tc>
                <a:extLst>
                  <a:ext uri="{0D108BD9-81ED-4DB2-BD59-A6C34878D82A}">
                    <a16:rowId xmlns:a16="http://schemas.microsoft.com/office/drawing/2014/main" xmlns="" val="10003"/>
                  </a:ext>
                </a:extLst>
              </a:tr>
              <a:tr h="559604">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None/>
                        <a:tabLst/>
                        <a:defRPr/>
                      </a:pPr>
                      <a:r>
                        <a:rPr lang="en-US" sz="3200" dirty="0"/>
                        <a:t>Primary Service</a:t>
                      </a:r>
                      <a:endParaRPr lang="en-US" sz="3200" b="1" dirty="0">
                        <a:solidFill>
                          <a:srgbClr val="000000"/>
                        </a:solidFill>
                        <a:latin typeface="Times New Roman" panose="02020603050405020304" pitchFamily="18" charset="0"/>
                        <a:cs typeface="Times New Roman" panose="02020603050405020304" pitchFamily="18" charset="0"/>
                      </a:endParaRPr>
                    </a:p>
                  </a:txBody>
                  <a:tcPr anchor="ctr"/>
                </a:tc>
                <a:tc>
                  <a:txBody>
                    <a:bodyPr/>
                    <a:lstStyle/>
                    <a:p>
                      <a:pPr marL="0" indent="0" algn="l">
                        <a:buFont typeface="Arial" panose="020B0604020202020204" pitchFamily="34" charset="0"/>
                        <a:buNone/>
                      </a:pPr>
                      <a:endParaRPr lang="en-US" sz="3200" dirty="0">
                        <a:solidFill>
                          <a:srgbClr val="000000"/>
                        </a:solidFill>
                      </a:endParaRPr>
                    </a:p>
                  </a:txBody>
                  <a:tcPr anchor="ctr"/>
                </a:tc>
                <a:extLst>
                  <a:ext uri="{0D108BD9-81ED-4DB2-BD59-A6C34878D82A}">
                    <a16:rowId xmlns:a16="http://schemas.microsoft.com/office/drawing/2014/main" xmlns="" val="717094210"/>
                  </a:ext>
                </a:extLst>
              </a:tr>
              <a:tr h="559604">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None/>
                        <a:tabLst/>
                        <a:defRPr/>
                      </a:pPr>
                      <a:r>
                        <a:rPr lang="en-US" sz="3200" dirty="0"/>
                        <a:t>        Medicine</a:t>
                      </a:r>
                      <a:endParaRPr lang="en-US" sz="3200" b="1" dirty="0">
                        <a:solidFill>
                          <a:srgbClr val="000000"/>
                        </a:solidFill>
                        <a:latin typeface="Times New Roman" panose="02020603050405020304" pitchFamily="18" charset="0"/>
                        <a:cs typeface="Times New Roman" panose="02020603050405020304" pitchFamily="18" charset="0"/>
                      </a:endParaRPr>
                    </a:p>
                  </a:txBody>
                  <a:tcPr anchor="ctr"/>
                </a:tc>
                <a:tc>
                  <a:txBody>
                    <a:bodyPr/>
                    <a:lstStyle/>
                    <a:p>
                      <a:pPr marL="0" indent="0" algn="l">
                        <a:buFont typeface="Arial" panose="020B0604020202020204" pitchFamily="34" charset="0"/>
                        <a:buNone/>
                      </a:pPr>
                      <a:r>
                        <a:rPr lang="en-US" sz="3200" dirty="0"/>
                        <a:t>18 (41%)</a:t>
                      </a:r>
                      <a:endParaRPr lang="en-US" sz="3200" dirty="0">
                        <a:solidFill>
                          <a:srgbClr val="000000"/>
                        </a:solidFill>
                      </a:endParaRPr>
                    </a:p>
                  </a:txBody>
                  <a:tcPr anchor="ctr"/>
                </a:tc>
                <a:extLst>
                  <a:ext uri="{0D108BD9-81ED-4DB2-BD59-A6C34878D82A}">
                    <a16:rowId xmlns:a16="http://schemas.microsoft.com/office/drawing/2014/main" xmlns="" val="1940878038"/>
                  </a:ext>
                </a:extLst>
              </a:tr>
              <a:tr h="559604">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None/>
                        <a:tabLst/>
                        <a:defRPr/>
                      </a:pPr>
                      <a:r>
                        <a:rPr lang="en-US" sz="3200" dirty="0"/>
                        <a:t>        Surgery</a:t>
                      </a:r>
                      <a:endParaRPr lang="en-US" sz="3200" b="1" dirty="0">
                        <a:solidFill>
                          <a:srgbClr val="000000"/>
                        </a:solidFill>
                        <a:latin typeface="Times New Roman" panose="02020603050405020304" pitchFamily="18" charset="0"/>
                        <a:cs typeface="Times New Roman" panose="02020603050405020304" pitchFamily="18" charset="0"/>
                      </a:endParaRPr>
                    </a:p>
                  </a:txBody>
                  <a:tcPr anchor="ctr"/>
                </a:tc>
                <a:tc>
                  <a:txBody>
                    <a:bodyPr/>
                    <a:lstStyle/>
                    <a:p>
                      <a:pPr marL="0" indent="0" algn="l">
                        <a:buFont typeface="Arial" panose="020B0604020202020204" pitchFamily="34" charset="0"/>
                        <a:buNone/>
                      </a:pPr>
                      <a:r>
                        <a:rPr lang="en-US" sz="3200" dirty="0"/>
                        <a:t>17 (39%)</a:t>
                      </a:r>
                      <a:endParaRPr lang="en-US" sz="3200" dirty="0">
                        <a:solidFill>
                          <a:srgbClr val="000000"/>
                        </a:solidFill>
                      </a:endParaRPr>
                    </a:p>
                  </a:txBody>
                  <a:tcPr anchor="ctr"/>
                </a:tc>
                <a:extLst>
                  <a:ext uri="{0D108BD9-81ED-4DB2-BD59-A6C34878D82A}">
                    <a16:rowId xmlns:a16="http://schemas.microsoft.com/office/drawing/2014/main" xmlns="" val="895313776"/>
                  </a:ext>
                </a:extLst>
              </a:tr>
              <a:tr h="559604">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None/>
                        <a:tabLst/>
                        <a:defRPr/>
                      </a:pPr>
                      <a:r>
                        <a:rPr lang="en-US" sz="3200" dirty="0"/>
                        <a:t>        Transplant</a:t>
                      </a:r>
                      <a:endParaRPr lang="en-US" sz="3200" b="1" dirty="0">
                        <a:solidFill>
                          <a:srgbClr val="000000"/>
                        </a:solidFill>
                        <a:latin typeface="Times New Roman" panose="02020603050405020304" pitchFamily="18" charset="0"/>
                        <a:cs typeface="Times New Roman" panose="02020603050405020304" pitchFamily="18" charset="0"/>
                      </a:endParaRPr>
                    </a:p>
                  </a:txBody>
                  <a:tcPr anchor="ctr"/>
                </a:tc>
                <a:tc>
                  <a:txBody>
                    <a:bodyPr/>
                    <a:lstStyle/>
                    <a:p>
                      <a:pPr marL="0" indent="0" algn="l">
                        <a:buFont typeface="Arial" panose="020B0604020202020204" pitchFamily="34" charset="0"/>
                        <a:buNone/>
                      </a:pPr>
                      <a:r>
                        <a:rPr lang="en-US" sz="3200" dirty="0"/>
                        <a:t>1 (2%)</a:t>
                      </a:r>
                      <a:endParaRPr lang="en-US" sz="3200" dirty="0">
                        <a:solidFill>
                          <a:srgbClr val="000000"/>
                        </a:solidFill>
                      </a:endParaRPr>
                    </a:p>
                  </a:txBody>
                  <a:tcPr anchor="ctr"/>
                </a:tc>
                <a:extLst>
                  <a:ext uri="{0D108BD9-81ED-4DB2-BD59-A6C34878D82A}">
                    <a16:rowId xmlns:a16="http://schemas.microsoft.com/office/drawing/2014/main" xmlns="" val="3391296066"/>
                  </a:ext>
                </a:extLst>
              </a:tr>
              <a:tr h="559604">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None/>
                        <a:tabLst/>
                        <a:defRPr/>
                      </a:pPr>
                      <a:r>
                        <a:rPr lang="en-US" sz="3200" dirty="0"/>
                        <a:t>        Trauma</a:t>
                      </a:r>
                      <a:endParaRPr lang="en-US" sz="3200" b="1" dirty="0">
                        <a:solidFill>
                          <a:srgbClr val="000000"/>
                        </a:solidFill>
                        <a:latin typeface="Times New Roman" panose="02020603050405020304" pitchFamily="18" charset="0"/>
                        <a:cs typeface="Times New Roman" panose="02020603050405020304" pitchFamily="18" charset="0"/>
                      </a:endParaRPr>
                    </a:p>
                  </a:txBody>
                  <a:tcPr anchor="ctr"/>
                </a:tc>
                <a:tc>
                  <a:txBody>
                    <a:bodyPr/>
                    <a:lstStyle/>
                    <a:p>
                      <a:pPr marL="0" indent="0" algn="l">
                        <a:buFont typeface="Arial" panose="020B0604020202020204" pitchFamily="34" charset="0"/>
                        <a:buNone/>
                      </a:pPr>
                      <a:r>
                        <a:rPr lang="en-US" sz="3200" dirty="0"/>
                        <a:t>8 (18%)</a:t>
                      </a:r>
                      <a:endParaRPr lang="en-US" sz="3200" dirty="0">
                        <a:solidFill>
                          <a:srgbClr val="000000"/>
                        </a:solidFill>
                      </a:endParaRPr>
                    </a:p>
                  </a:txBody>
                  <a:tcPr anchor="ctr"/>
                </a:tc>
                <a:extLst>
                  <a:ext uri="{0D108BD9-81ED-4DB2-BD59-A6C34878D82A}">
                    <a16:rowId xmlns:a16="http://schemas.microsoft.com/office/drawing/2014/main" xmlns="" val="1380117587"/>
                  </a:ext>
                </a:extLst>
              </a:tr>
            </a:tbl>
          </a:graphicData>
        </a:graphic>
      </p:graphicFrame>
      <p:sp>
        <p:nvSpPr>
          <p:cNvPr id="55" name="Google Shape;119;p13"/>
          <p:cNvSpPr txBox="1"/>
          <p:nvPr/>
        </p:nvSpPr>
        <p:spPr>
          <a:xfrm>
            <a:off x="13686394" y="6746103"/>
            <a:ext cx="14836130" cy="917602"/>
          </a:xfrm>
          <a:prstGeom prst="rect">
            <a:avLst/>
          </a:prstGeom>
          <a:solidFill>
            <a:schemeClr val="lt1"/>
          </a:solidFill>
          <a:ln w="25400" cap="flat" cmpd="sng">
            <a:noFill/>
            <a:prstDash val="solid"/>
            <a:round/>
            <a:headEnd type="none" w="sm" len="sm"/>
            <a:tailEnd type="none" w="sm" len="sm"/>
          </a:ln>
        </p:spPr>
        <p:txBody>
          <a:bodyPr spcFirstLastPara="1" wrap="square" lIns="182875" tIns="182875" rIns="182875" bIns="182875" anchor="t" anchorCtr="0">
            <a:noAutofit/>
          </a:bodyPr>
          <a:lstStyle/>
          <a:p>
            <a:pPr lvl="0">
              <a:lnSpc>
                <a:spcPct val="115000"/>
              </a:lnSpc>
              <a:buSzPts val="3600"/>
            </a:pPr>
            <a:r>
              <a:rPr lang="en-US" sz="3600" b="1" dirty="0">
                <a:latin typeface="Times New Roman" panose="02020603050405020304" pitchFamily="18" charset="0"/>
                <a:cs typeface="Times New Roman" panose="02020603050405020304" pitchFamily="18" charset="0"/>
              </a:rPr>
              <a:t>Table 1. </a:t>
            </a:r>
            <a:r>
              <a:rPr lang="en-US" sz="3600" dirty="0">
                <a:latin typeface="Times New Roman" panose="02020603050405020304" pitchFamily="18" charset="0"/>
                <a:cs typeface="Times New Roman" panose="02020603050405020304" pitchFamily="18" charset="0"/>
              </a:rPr>
              <a:t>Participant Demographics</a:t>
            </a:r>
            <a:endParaRPr sz="3600" b="1" i="0" u="none" strike="noStrike" cap="none" dirty="0">
              <a:solidFill>
                <a:srgbClr val="000000"/>
              </a:solidFill>
              <a:latin typeface="Times New Roman" panose="02020603050405020304" pitchFamily="18" charset="0"/>
              <a:cs typeface="Times New Roman" panose="02020603050405020304" pitchFamily="18" charset="0"/>
              <a:sym typeface="Arial"/>
            </a:endParaRPr>
          </a:p>
        </p:txBody>
      </p:sp>
      <p:graphicFrame>
        <p:nvGraphicFramePr>
          <p:cNvPr id="4" name="Table 3">
            <a:extLst>
              <a:ext uri="{FF2B5EF4-FFF2-40B4-BE49-F238E27FC236}">
                <a16:creationId xmlns:a16="http://schemas.microsoft.com/office/drawing/2014/main" xmlns="" id="{C02DD529-222E-402C-B0BA-15D6B9B413A5}"/>
              </a:ext>
            </a:extLst>
          </p:cNvPr>
          <p:cNvGraphicFramePr>
            <a:graphicFrameLocks noGrp="1"/>
          </p:cNvGraphicFramePr>
          <p:nvPr>
            <p:extLst>
              <p:ext uri="{D42A27DB-BD31-4B8C-83A1-F6EECF244321}">
                <p14:modId xmlns:p14="http://schemas.microsoft.com/office/powerpoint/2010/main" val="2687285509"/>
              </p:ext>
            </p:extLst>
          </p:nvPr>
        </p:nvGraphicFramePr>
        <p:xfrm>
          <a:off x="799514" y="29519764"/>
          <a:ext cx="12131199" cy="1873600"/>
        </p:xfrm>
        <a:graphic>
          <a:graphicData uri="http://schemas.openxmlformats.org/drawingml/2006/table">
            <a:tbl>
              <a:tblPr firstRow="1" bandRow="1">
                <a:tableStyleId>{2D5ABB26-0587-4C30-8999-92F81FD0307C}</a:tableStyleId>
              </a:tblPr>
              <a:tblGrid>
                <a:gridCol w="2169674">
                  <a:extLst>
                    <a:ext uri="{9D8B030D-6E8A-4147-A177-3AD203B41FA5}">
                      <a16:colId xmlns:a16="http://schemas.microsoft.com/office/drawing/2014/main" xmlns="" val="1996915670"/>
                    </a:ext>
                  </a:extLst>
                </a:gridCol>
                <a:gridCol w="4792075">
                  <a:extLst>
                    <a:ext uri="{9D8B030D-6E8A-4147-A177-3AD203B41FA5}">
                      <a16:colId xmlns:a16="http://schemas.microsoft.com/office/drawing/2014/main" xmlns="" val="733360945"/>
                    </a:ext>
                  </a:extLst>
                </a:gridCol>
                <a:gridCol w="5169450">
                  <a:extLst>
                    <a:ext uri="{9D8B030D-6E8A-4147-A177-3AD203B41FA5}">
                      <a16:colId xmlns:a16="http://schemas.microsoft.com/office/drawing/2014/main" xmlns="" val="2297060848"/>
                    </a:ext>
                  </a:extLst>
                </a:gridCol>
              </a:tblGrid>
              <a:tr h="1873600">
                <a:tc>
                  <a:txBody>
                    <a:bodyPr/>
                    <a:lstStyle/>
                    <a:p>
                      <a:r>
                        <a:rPr lang="en-US" sz="2800" dirty="0"/>
                        <a:t>Indications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a:t>GI tract discontinuity</a:t>
                      </a:r>
                    </a:p>
                    <a:p>
                      <a:r>
                        <a:rPr lang="en-US" sz="2800" dirty="0"/>
                        <a:t>Severe ileus</a:t>
                      </a:r>
                    </a:p>
                    <a:p>
                      <a:r>
                        <a:rPr lang="en-US" sz="2800" dirty="0"/>
                        <a:t>Refractory nausea/vomiting</a:t>
                      </a:r>
                    </a:p>
                    <a:p>
                      <a:r>
                        <a:rPr lang="en-US" sz="2800" dirty="0"/>
                        <a:t>Inability to obtain GI access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a:t>Inadequate absorptive capacity</a:t>
                      </a:r>
                    </a:p>
                    <a:p>
                      <a:r>
                        <a:rPr lang="en-US" sz="2800" dirty="0"/>
                        <a:t>Bowel obstruction</a:t>
                      </a:r>
                    </a:p>
                    <a:p>
                      <a:r>
                        <a:rPr lang="en-US" sz="2800" dirty="0"/>
                        <a:t>High output, proximal fistula</a:t>
                      </a:r>
                    </a:p>
                    <a:p>
                      <a:r>
                        <a:rPr lang="en-US" sz="2800" dirty="0"/>
                        <a:t>EN intolerance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900094684"/>
                  </a:ext>
                </a:extLst>
              </a:tr>
            </a:tbl>
          </a:graphicData>
        </a:graphic>
      </p:graphicFrame>
    </p:spTree>
  </p:cSld>
  <p:clrMapOvr>
    <a:masterClrMapping/>
  </p:clrMapOvr>
</p:sld>
</file>

<file path=ppt/theme/theme1.xml><?xml version="1.0" encoding="utf-8"?>
<a:theme xmlns:a="http://schemas.openxmlformats.org/drawingml/2006/main" name="Default Design">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1697</TotalTime>
  <Words>882</Words>
  <Application>Microsoft Office PowerPoint</Application>
  <PresentationFormat>Custom</PresentationFormat>
  <Paragraphs>118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Pelekhaty, Stacy</dc:creator>
  <cp:lastModifiedBy>Rolle, Myesha</cp:lastModifiedBy>
  <cp:revision>138</cp:revision>
  <cp:lastPrinted>2020-03-09T22:57:53Z</cp:lastPrinted>
  <dcterms:modified xsi:type="dcterms:W3CDTF">2023-03-24T18:19:33Z</dcterms:modified>
</cp:coreProperties>
</file>