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7077075" cy="9363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 id="1" name="Rolle, Myesha" initials="RM" lastIdx="4" clrIdx="1">
    <p:extLst>
      <p:ext uri="{19B8F6BF-5375-455C-9EA6-DF929625EA0E}">
        <p15:presenceInfo xmlns:p15="http://schemas.microsoft.com/office/powerpoint/2012/main" userId="S-1-5-21-796762494-2589821386-4053979347-6189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02E"/>
    <a:srgbClr val="EC5D5A"/>
    <a:srgbClr val="000000"/>
    <a:srgbClr val="FFCCCC"/>
    <a:srgbClr val="FFCB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665A88-2201-4C76-A789-C7A292A23E52}">
  <a:tblStyle styleId="{C7665A88-2201-4C76-A789-C7A292A23E52}" styleName="Table_0">
    <a:wholeTbl>
      <a:tcTxStyle b="off" i="off">
        <a:font>
          <a:latin typeface="Arial"/>
          <a:ea typeface="Arial"/>
          <a:cs typeface="Arial"/>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12700" cap="flat" cmpd="sng">
              <a:solidFill>
                <a:schemeClr val="accent3"/>
              </a:solidFill>
              <a:prstDash val="solid"/>
              <a:round/>
              <a:headEnd type="none" w="sm" len="sm"/>
              <a:tailEnd type="none" w="sm" len="sm"/>
            </a:ln>
          </a:insideV>
        </a:tcBdr>
        <a:fill>
          <a:solidFill>
            <a:srgbClr val="FFFFFF">
              <a:alpha val="0"/>
            </a:srgbClr>
          </a:solidFill>
        </a:fill>
      </a:tcStyle>
    </a:wholeTbl>
    <a:band1H>
      <a:tcTxStyle/>
      <a:tcStyle>
        <a:tcBdr/>
        <a:fill>
          <a:solidFill>
            <a:schemeClr val="accent3">
              <a:alpha val="20000"/>
            </a:schemeClr>
          </a:solidFill>
        </a:fill>
      </a:tcStyle>
    </a:band1H>
    <a:band2H>
      <a:tcTxStyle/>
      <a:tcStyle>
        <a:tcBdr/>
      </a:tcStyle>
    </a:band2H>
    <a:band1V>
      <a:tcTxStyle/>
      <a:tcStyle>
        <a:tcBdr/>
        <a:fill>
          <a:solidFill>
            <a:schemeClr val="accent3">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3"/>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6AFEC544-7C09-4B05-9572-F20F7FDB7CD6}" styleName="Table_1">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accent3">
              <a:alpha val="20000"/>
            </a:schemeClr>
          </a:solidFill>
        </a:fill>
      </a:tcStyle>
    </a:band1H>
    <a:band2H>
      <a:tcTxStyle/>
      <a:tcStyle>
        <a:tcBdr/>
      </a:tcStyle>
    </a:band2H>
    <a:band1V>
      <a:tcTxStyle/>
      <a:tcStyle>
        <a:tcBdr/>
        <a:fill>
          <a:solidFill>
            <a:schemeClr val="accent3">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12700" cap="flat" cmpd="sng">
              <a:solidFill>
                <a:schemeClr val="accent3"/>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12700" cap="flat" cmpd="sng">
              <a:solidFill>
                <a:schemeClr val="accent3"/>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B37F5ECC-B98A-459A-B061-A2FFF894B739}" styleName="Table_2">
    <a:wholeTbl>
      <a:tcTxStyle b="off" i="off">
        <a:font>
          <a:latin typeface="Arial"/>
          <a:ea typeface="Arial"/>
          <a:cs typeface="Arial"/>
        </a:font>
        <a:schemeClr val="dk1"/>
      </a:tcTxStyle>
      <a:tcStyle>
        <a:tcBdr>
          <a:left>
            <a:ln w="12700" cap="flat" cmpd="sng">
              <a:solidFill>
                <a:schemeClr val="accent3"/>
              </a:solidFill>
              <a:prstDash val="solid"/>
              <a:round/>
              <a:headEnd type="none" w="sm" len="sm"/>
              <a:tailEnd type="none" w="sm" len="sm"/>
            </a:ln>
          </a:left>
          <a:right>
            <a:ln w="12700" cap="flat" cmpd="sng">
              <a:solidFill>
                <a:schemeClr val="accent3"/>
              </a:solidFill>
              <a:prstDash val="solid"/>
              <a:round/>
              <a:headEnd type="none" w="sm" len="sm"/>
              <a:tailEnd type="none" w="sm" len="sm"/>
            </a:ln>
          </a:right>
          <a:top>
            <a:ln w="12700" cap="flat" cmpd="sng">
              <a:solidFill>
                <a:schemeClr val="accent3"/>
              </a:solidFill>
              <a:prstDash val="solid"/>
              <a:round/>
              <a:headEnd type="none" w="sm" len="sm"/>
              <a:tailEnd type="none" w="sm" len="sm"/>
            </a:ln>
          </a:top>
          <a:bottom>
            <a:ln w="12700" cap="flat" cmpd="sng">
              <a:solidFill>
                <a:schemeClr val="accent3"/>
              </a:solidFill>
              <a:prstDash val="solid"/>
              <a:round/>
              <a:headEnd type="none" w="sm" len="sm"/>
              <a:tailEnd type="none" w="sm" len="sm"/>
            </a:ln>
          </a:bottom>
          <a:insideH>
            <a:ln w="12700" cap="flat" cmpd="sng">
              <a:solidFill>
                <a:schemeClr val="accent3"/>
              </a:solidFill>
              <a:prstDash val="solid"/>
              <a:round/>
              <a:headEnd type="none" w="sm" len="sm"/>
              <a:tailEnd type="none" w="sm" len="sm"/>
            </a:ln>
          </a:insideH>
          <a:insideV>
            <a:ln w="12700" cap="flat" cmpd="sng">
              <a:solidFill>
                <a:schemeClr val="accent3"/>
              </a:solidFill>
              <a:prstDash val="solid"/>
              <a:round/>
              <a:headEnd type="none" w="sm" len="sm"/>
              <a:tailEnd type="none" w="sm" len="sm"/>
            </a:ln>
          </a:insideV>
        </a:tcBdr>
        <a:fill>
          <a:solidFill>
            <a:schemeClr val="accent3"/>
          </a:solidFill>
        </a:fill>
      </a:tcStyle>
    </a:wholeTbl>
    <a:band1H>
      <a:tcTxStyle/>
      <a:tcStyle>
        <a:tcBdr/>
        <a:fill>
          <a:solidFill>
            <a:schemeClr val="accent3"/>
          </a:solidFill>
        </a:fill>
      </a:tcStyle>
    </a:band1H>
    <a:band2H>
      <a:tcTxStyle/>
      <a:tcStyle>
        <a:tcBdr/>
      </a:tcStyle>
    </a:band2H>
    <a:band1V>
      <a:tcTxStyle/>
      <a:tcStyle>
        <a:tcBdr/>
        <a:fill>
          <a:solidFill>
            <a:schemeClr val="accent3"/>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3"/>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tcStyle>
        <a:tcBdr/>
        <a:fill>
          <a:solidFill>
            <a:schemeClr val="accent3"/>
          </a:solidFill>
        </a:fill>
      </a:tcStyle>
    </a:firstRow>
    <a:neCell>
      <a:tcTxStyle/>
      <a:tcStyle>
        <a:tcBdr/>
      </a:tcStyle>
    </a:neCell>
    <a:nwCell>
      <a:tcTxStyle/>
      <a:tcStyle>
        <a:tcBdr/>
      </a:tcStyle>
    </a:nwCell>
  </a:tblStyle>
  <a:tblStyle styleId="{921F2607-0FEC-4BEB-8A85-907B00714997}" styleName="Table_3">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chemeClr val="accent3"/>
          </a:solidFill>
        </a:fill>
      </a:tcStyle>
    </a:wholeTbl>
    <a:band1H>
      <a:tcTxStyle/>
      <a:tcStyle>
        <a:tcBdr/>
        <a:fill>
          <a:solidFill>
            <a:schemeClr val="accent3"/>
          </a:solidFill>
        </a:fill>
      </a:tcStyle>
    </a:band1H>
    <a:band2H>
      <a:tcTxStyle/>
      <a:tcStyle>
        <a:tcBdr/>
      </a:tcStyle>
    </a:band2H>
    <a:band1V>
      <a:tcTxStyle/>
      <a:tcStyle>
        <a:tcBdr/>
        <a:fill>
          <a:solidFill>
            <a:schemeClr val="accent3"/>
          </a:solidFill>
        </a:fill>
      </a:tcStyle>
    </a:band1V>
    <a:band2V>
      <a:tcTxStyle/>
      <a:tcStyle>
        <a:tcBdr/>
      </a:tcStyle>
    </a:band2V>
    <a:lastCol>
      <a:tcTxStyle b="on" i="off">
        <a:font>
          <a:latin typeface="Arial"/>
          <a:ea typeface="Arial"/>
          <a:cs typeface="Arial"/>
        </a:font>
        <a:schemeClr val="lt1"/>
      </a:tcTxStyle>
      <a:tcStyle>
        <a:tcBdr/>
        <a:fill>
          <a:solidFill>
            <a:schemeClr val="accent3"/>
          </a:solidFill>
        </a:fill>
      </a:tcStyle>
    </a:lastCol>
    <a:firstCol>
      <a:tcTxStyle b="on" i="off">
        <a:font>
          <a:latin typeface="Arial"/>
          <a:ea typeface="Arial"/>
          <a:cs typeface="Arial"/>
        </a:font>
        <a:schemeClr val="lt1"/>
      </a:tcTxStyle>
      <a:tcStyle>
        <a:tcBdr/>
        <a:fill>
          <a:solidFill>
            <a:schemeClr val="accent3"/>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3"/>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3"/>
          </a:solidFill>
        </a:fill>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462" autoAdjust="0"/>
    <p:restoredTop sz="92630" autoAdjust="0"/>
  </p:normalViewPr>
  <p:slideViewPr>
    <p:cSldViewPr snapToGrid="0">
      <p:cViewPr varScale="1">
        <p:scale>
          <a:sx n="25" d="100"/>
          <a:sy n="25" d="100"/>
        </p:scale>
        <p:origin x="1890" y="12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066733" cy="468154"/>
          </a:xfrm>
          <a:prstGeom prst="rect">
            <a:avLst/>
          </a:prstGeom>
          <a:noFill/>
          <a:ln>
            <a:noFill/>
          </a:ln>
        </p:spPr>
        <p:txBody>
          <a:bodyPr spcFirstLastPara="1" wrap="square" lIns="93900" tIns="46950" rIns="93900" bIns="4695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08706" y="0"/>
            <a:ext cx="3066733" cy="468154"/>
          </a:xfrm>
          <a:prstGeom prst="rect">
            <a:avLst/>
          </a:prstGeom>
          <a:noFill/>
          <a:ln>
            <a:noFill/>
          </a:ln>
        </p:spPr>
        <p:txBody>
          <a:bodyPr spcFirstLastPara="1" wrap="square" lIns="93900" tIns="46950" rIns="93900" bIns="4695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96975" y="701675"/>
            <a:ext cx="4683125" cy="35115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7708" y="4447461"/>
            <a:ext cx="5661660" cy="4213384"/>
          </a:xfrm>
          <a:prstGeom prst="rect">
            <a:avLst/>
          </a:prstGeom>
          <a:noFill/>
          <a:ln>
            <a:noFill/>
          </a:ln>
        </p:spPr>
        <p:txBody>
          <a:bodyPr spcFirstLastPara="1" wrap="square" lIns="93900" tIns="46950" rIns="93900" bIns="4695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8893296"/>
            <a:ext cx="3066733" cy="468154"/>
          </a:xfrm>
          <a:prstGeom prst="rect">
            <a:avLst/>
          </a:prstGeom>
          <a:noFill/>
          <a:ln>
            <a:noFill/>
          </a:ln>
        </p:spPr>
        <p:txBody>
          <a:bodyPr spcFirstLastPara="1" wrap="square" lIns="93900" tIns="46950" rIns="93900" bIns="4695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08706" y="8893296"/>
            <a:ext cx="3066733" cy="468154"/>
          </a:xfrm>
          <a:prstGeom prst="rect">
            <a:avLst/>
          </a:prstGeom>
          <a:noFill/>
          <a:ln>
            <a:noFill/>
          </a:ln>
        </p:spPr>
        <p:txBody>
          <a:bodyPr spcFirstLastPara="1" wrap="square" lIns="93900" tIns="46950" rIns="93900" bIns="4695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6190132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96975" y="701675"/>
            <a:ext cx="4683125"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707708" y="4447461"/>
            <a:ext cx="5661660" cy="4213384"/>
          </a:xfrm>
          <a:prstGeom prst="rect">
            <a:avLst/>
          </a:prstGeom>
          <a:noFill/>
          <a:ln>
            <a:noFill/>
          </a:ln>
        </p:spPr>
        <p:txBody>
          <a:bodyPr spcFirstLastPara="1" wrap="square" lIns="93900" tIns="46950" rIns="93900" bIns="46950" anchor="t" anchorCtr="0">
            <a:noAutofit/>
          </a:bodyPr>
          <a:lstStyle/>
          <a:p>
            <a:pPr marL="0" lvl="0" indent="0" algn="l" rtl="0">
              <a:lnSpc>
                <a:spcPct val="100000"/>
              </a:lnSpc>
              <a:spcBef>
                <a:spcPts val="0"/>
              </a:spcBef>
              <a:spcAft>
                <a:spcPts val="0"/>
              </a:spcAft>
              <a:buSzPts val="1400"/>
              <a:buNone/>
            </a:pPr>
            <a:r>
              <a:rPr lang="en-US" dirty="0"/>
              <a:t>. </a:t>
            </a:r>
            <a:endParaRPr dirty="0"/>
          </a:p>
        </p:txBody>
      </p:sp>
      <p:sp>
        <p:nvSpPr>
          <p:cNvPr id="87" name="Google Shape;87;p1:notes"/>
          <p:cNvSpPr txBox="1">
            <a:spLocks noGrp="1"/>
          </p:cNvSpPr>
          <p:nvPr>
            <p:ph type="sldNum" idx="12"/>
          </p:nvPr>
        </p:nvSpPr>
        <p:spPr>
          <a:xfrm>
            <a:off x="4008706" y="8893296"/>
            <a:ext cx="3066733" cy="468154"/>
          </a:xfrm>
          <a:prstGeom prst="rect">
            <a:avLst/>
          </a:prstGeom>
          <a:noFill/>
          <a:ln>
            <a:noFill/>
          </a:ln>
        </p:spPr>
        <p:txBody>
          <a:bodyPr spcFirstLastPara="1" wrap="square" lIns="93900" tIns="46950" rIns="93900" bIns="4695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extLst>
      <p:ext uri="{BB962C8B-B14F-4D97-AF65-F5344CB8AC3E}">
        <p14:creationId xmlns:p14="http://schemas.microsoft.com/office/powerpoint/2010/main" val="993500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11082337" y="-1208088"/>
            <a:ext cx="21726525" cy="39503351"/>
          </a:xfrm>
          <a:prstGeom prst="rect">
            <a:avLst/>
          </a:prstGeom>
          <a:noFill/>
          <a:ln>
            <a:noFill/>
          </a:ln>
        </p:spPr>
        <p:txBody>
          <a:bodyPr spcFirstLastPara="1" wrap="square" lIns="501600" tIns="250800" rIns="501600" bIns="2508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18034000" y="15544801"/>
            <a:ext cx="37450713" cy="9875837"/>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3876" y="5745163"/>
            <a:ext cx="37450713" cy="29475114"/>
          </a:xfrm>
          <a:prstGeom prst="rect">
            <a:avLst/>
          </a:prstGeom>
          <a:noFill/>
          <a:ln>
            <a:noFill/>
          </a:ln>
        </p:spPr>
        <p:txBody>
          <a:bodyPr spcFirstLastPara="1" wrap="square" lIns="501600" tIns="250800" rIns="501600" bIns="2508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3292475" y="13635038"/>
            <a:ext cx="37306249" cy="9407525"/>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6583363" y="24871363"/>
            <a:ext cx="30724474" cy="11217275"/>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3520"/>
              </a:spcBef>
              <a:spcAft>
                <a:spcPts val="0"/>
              </a:spcAft>
              <a:buClr>
                <a:schemeClr val="dk1"/>
              </a:buClr>
              <a:buSzPts val="17600"/>
              <a:buFont typeface="Arial"/>
              <a:buNone/>
              <a:defRPr/>
            </a:lvl1pPr>
            <a:lvl2pPr lvl="1" algn="ctr">
              <a:lnSpc>
                <a:spcPct val="100000"/>
              </a:lnSpc>
              <a:spcBef>
                <a:spcPts val="3080"/>
              </a:spcBef>
              <a:spcAft>
                <a:spcPts val="0"/>
              </a:spcAft>
              <a:buClr>
                <a:schemeClr val="dk1"/>
              </a:buClr>
              <a:buSzPts val="15400"/>
              <a:buFont typeface="Arial"/>
              <a:buNone/>
              <a:defRPr/>
            </a:lvl2pPr>
            <a:lvl3pPr lvl="2" algn="ctr">
              <a:lnSpc>
                <a:spcPct val="100000"/>
              </a:lnSpc>
              <a:spcBef>
                <a:spcPts val="2640"/>
              </a:spcBef>
              <a:spcAft>
                <a:spcPts val="0"/>
              </a:spcAft>
              <a:buClr>
                <a:schemeClr val="dk1"/>
              </a:buClr>
              <a:buSzPts val="13200"/>
              <a:buFont typeface="Arial"/>
              <a:buNone/>
              <a:defRPr/>
            </a:lvl3pPr>
            <a:lvl4pPr lvl="3" algn="ctr">
              <a:lnSpc>
                <a:spcPct val="100000"/>
              </a:lnSpc>
              <a:spcBef>
                <a:spcPts val="2200"/>
              </a:spcBef>
              <a:spcAft>
                <a:spcPts val="0"/>
              </a:spcAft>
              <a:buClr>
                <a:schemeClr val="dk1"/>
              </a:buClr>
              <a:buSzPts val="11000"/>
              <a:buFont typeface="Arial"/>
              <a:buNone/>
              <a:defRPr/>
            </a:lvl4pPr>
            <a:lvl5pPr lvl="4" algn="ctr">
              <a:lnSpc>
                <a:spcPct val="100000"/>
              </a:lnSpc>
              <a:spcBef>
                <a:spcPts val="2200"/>
              </a:spcBef>
              <a:spcAft>
                <a:spcPts val="0"/>
              </a:spcAft>
              <a:buClr>
                <a:schemeClr val="dk1"/>
              </a:buClr>
              <a:buSzPts val="11000"/>
              <a:buFont typeface="Arial"/>
              <a:buNone/>
              <a:defRPr/>
            </a:lvl5pPr>
            <a:lvl6pPr lvl="5" algn="ctr">
              <a:lnSpc>
                <a:spcPct val="100000"/>
              </a:lnSpc>
              <a:spcBef>
                <a:spcPts val="2200"/>
              </a:spcBef>
              <a:spcAft>
                <a:spcPts val="0"/>
              </a:spcAft>
              <a:buClr>
                <a:schemeClr val="dk1"/>
              </a:buClr>
              <a:buSzPts val="11000"/>
              <a:buFont typeface="Arial"/>
              <a:buNone/>
              <a:defRPr/>
            </a:lvl6pPr>
            <a:lvl7pPr lvl="6" algn="ctr">
              <a:lnSpc>
                <a:spcPct val="100000"/>
              </a:lnSpc>
              <a:spcBef>
                <a:spcPts val="2200"/>
              </a:spcBef>
              <a:spcAft>
                <a:spcPts val="0"/>
              </a:spcAft>
              <a:buClr>
                <a:schemeClr val="dk1"/>
              </a:buClr>
              <a:buSzPts val="11000"/>
              <a:buFont typeface="Arial"/>
              <a:buNone/>
              <a:defRPr/>
            </a:lvl7pPr>
            <a:lvl8pPr lvl="7" algn="ctr">
              <a:lnSpc>
                <a:spcPct val="100000"/>
              </a:lnSpc>
              <a:spcBef>
                <a:spcPts val="2200"/>
              </a:spcBef>
              <a:spcAft>
                <a:spcPts val="0"/>
              </a:spcAft>
              <a:buClr>
                <a:schemeClr val="dk1"/>
              </a:buClr>
              <a:buSzPts val="11000"/>
              <a:buFont typeface="Arial"/>
              <a:buNone/>
              <a:defRPr/>
            </a:lvl8pPr>
            <a:lvl9pPr lvl="8" algn="ctr">
              <a:lnSpc>
                <a:spcPct val="100000"/>
              </a:lnSpc>
              <a:spcBef>
                <a:spcPts val="2200"/>
              </a:spcBef>
              <a:spcAft>
                <a:spcPts val="0"/>
              </a:spcAft>
              <a:buClr>
                <a:schemeClr val="dk1"/>
              </a:buClr>
              <a:buSzPts val="11000"/>
              <a:buFont typeface="Arial"/>
              <a:buNone/>
              <a:defRPr/>
            </a:lvl9pPr>
          </a:lstStyle>
          <a:p>
            <a:endParaRPr/>
          </a:p>
        </p:txBody>
      </p:sp>
      <p:sp>
        <p:nvSpPr>
          <p:cNvPr id="22" name="Google Shape;22;p3"/>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2193925" y="7680325"/>
            <a:ext cx="39503351" cy="21726525"/>
          </a:xfrm>
          <a:prstGeom prst="rect">
            <a:avLst/>
          </a:prstGeom>
          <a:noFill/>
          <a:ln>
            <a:noFill/>
          </a:ln>
        </p:spPr>
        <p:txBody>
          <a:bodyPr spcFirstLastPara="1" wrap="square" lIns="501600" tIns="250800" rIns="501600" bIns="2508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3467100" y="28203525"/>
            <a:ext cx="37307839" cy="871855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sz="4000" b="1"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3467100" y="18602325"/>
            <a:ext cx="37307839" cy="9601200"/>
          </a:xfrm>
          <a:prstGeom prst="rect">
            <a:avLst/>
          </a:prstGeom>
          <a:noFill/>
          <a:ln>
            <a:noFill/>
          </a:ln>
        </p:spPr>
        <p:txBody>
          <a:bodyPr spcFirstLastPara="1" wrap="square" lIns="501600" tIns="250800" rIns="501600" bIns="250800" anchor="b" anchorCtr="0">
            <a:noAutofit/>
          </a:bodyPr>
          <a:lstStyle>
            <a:lvl1pPr marL="457200" lvl="0" indent="-228600" algn="l">
              <a:lnSpc>
                <a:spcPct val="100000"/>
              </a:lnSpc>
              <a:spcBef>
                <a:spcPts val="400"/>
              </a:spcBef>
              <a:spcAft>
                <a:spcPts val="0"/>
              </a:spcAft>
              <a:buClr>
                <a:schemeClr val="dk1"/>
              </a:buClr>
              <a:buSzPts val="2000"/>
              <a:buFont typeface="Arial"/>
              <a:buNone/>
              <a:defRPr sz="2000"/>
            </a:lvl1pPr>
            <a:lvl2pPr marL="914400" lvl="1" indent="-228600" algn="l">
              <a:lnSpc>
                <a:spcPct val="100000"/>
              </a:lnSpc>
              <a:spcBef>
                <a:spcPts val="360"/>
              </a:spcBef>
              <a:spcAft>
                <a:spcPts val="0"/>
              </a:spcAft>
              <a:buClr>
                <a:schemeClr val="dk1"/>
              </a:buClr>
              <a:buSzPts val="1800"/>
              <a:buFont typeface="Arial"/>
              <a:buNone/>
              <a:defRPr sz="1800"/>
            </a:lvl2pPr>
            <a:lvl3pPr marL="1371600" lvl="2" indent="-228600" algn="l">
              <a:lnSpc>
                <a:spcPct val="100000"/>
              </a:lnSpc>
              <a:spcBef>
                <a:spcPts val="320"/>
              </a:spcBef>
              <a:spcAft>
                <a:spcPts val="0"/>
              </a:spcAft>
              <a:buClr>
                <a:schemeClr val="dk1"/>
              </a:buClr>
              <a:buSzPts val="1600"/>
              <a:buFont typeface="Arial"/>
              <a:buNone/>
              <a:defRPr sz="1600"/>
            </a:lvl3pPr>
            <a:lvl4pPr marL="1828800" lvl="3" indent="-228600" algn="l">
              <a:lnSpc>
                <a:spcPct val="100000"/>
              </a:lnSpc>
              <a:spcBef>
                <a:spcPts val="280"/>
              </a:spcBef>
              <a:spcAft>
                <a:spcPts val="0"/>
              </a:spcAft>
              <a:buClr>
                <a:schemeClr val="dk1"/>
              </a:buClr>
              <a:buSzPts val="1400"/>
              <a:buFont typeface="Arial"/>
              <a:buNone/>
              <a:defRPr sz="1400"/>
            </a:lvl4pPr>
            <a:lvl5pPr marL="2286000" lvl="4" indent="-228600" algn="l">
              <a:lnSpc>
                <a:spcPct val="100000"/>
              </a:lnSpc>
              <a:spcBef>
                <a:spcPts val="280"/>
              </a:spcBef>
              <a:spcAft>
                <a:spcPts val="0"/>
              </a:spcAft>
              <a:buClr>
                <a:schemeClr val="dk1"/>
              </a:buClr>
              <a:buSzPts val="1400"/>
              <a:buFont typeface="Arial"/>
              <a:buNone/>
              <a:defRPr sz="1400"/>
            </a:lvl5pPr>
            <a:lvl6pPr marL="2743200" lvl="5" indent="-228600" algn="l">
              <a:lnSpc>
                <a:spcPct val="100000"/>
              </a:lnSpc>
              <a:spcBef>
                <a:spcPts val="280"/>
              </a:spcBef>
              <a:spcAft>
                <a:spcPts val="0"/>
              </a:spcAft>
              <a:buClr>
                <a:schemeClr val="dk1"/>
              </a:buClr>
              <a:buSzPts val="1400"/>
              <a:buFont typeface="Arial"/>
              <a:buNone/>
              <a:defRPr sz="1400"/>
            </a:lvl6pPr>
            <a:lvl7pPr marL="3200400" lvl="6" indent="-228600" algn="l">
              <a:lnSpc>
                <a:spcPct val="100000"/>
              </a:lnSpc>
              <a:spcBef>
                <a:spcPts val="280"/>
              </a:spcBef>
              <a:spcAft>
                <a:spcPts val="0"/>
              </a:spcAft>
              <a:buClr>
                <a:schemeClr val="dk1"/>
              </a:buClr>
              <a:buSzPts val="1400"/>
              <a:buFont typeface="Arial"/>
              <a:buNone/>
              <a:defRPr sz="1400"/>
            </a:lvl7pPr>
            <a:lvl8pPr marL="3657600" lvl="7" indent="-228600" algn="l">
              <a:lnSpc>
                <a:spcPct val="100000"/>
              </a:lnSpc>
              <a:spcBef>
                <a:spcPts val="280"/>
              </a:spcBef>
              <a:spcAft>
                <a:spcPts val="0"/>
              </a:spcAft>
              <a:buClr>
                <a:schemeClr val="dk1"/>
              </a:buClr>
              <a:buSzPts val="1400"/>
              <a:buFont typeface="Arial"/>
              <a:buNone/>
              <a:defRPr sz="1400"/>
            </a:lvl8pPr>
            <a:lvl9pPr marL="4114800" lvl="8" indent="-228600" algn="l">
              <a:lnSpc>
                <a:spcPct val="100000"/>
              </a:lnSpc>
              <a:spcBef>
                <a:spcPts val="280"/>
              </a:spcBef>
              <a:spcAft>
                <a:spcPts val="0"/>
              </a:spcAft>
              <a:buClr>
                <a:schemeClr val="dk1"/>
              </a:buClr>
              <a:buSzPts val="1400"/>
              <a:buFont typeface="Arial"/>
              <a:buNone/>
              <a:defRPr sz="1400"/>
            </a:lvl9pPr>
          </a:lstStyle>
          <a:p>
            <a:endParaRPr/>
          </a:p>
        </p:txBody>
      </p:sp>
      <p:sp>
        <p:nvSpPr>
          <p:cNvPr id="34" name="Google Shape;34;p5"/>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2193925" y="10240963"/>
            <a:ext cx="19675475" cy="28967111"/>
          </a:xfrm>
          <a:prstGeom prst="rect">
            <a:avLst/>
          </a:prstGeom>
          <a:noFill/>
          <a:ln>
            <a:noFill/>
          </a:ln>
        </p:spPr>
        <p:txBody>
          <a:bodyPr spcFirstLastPara="1" wrap="square" lIns="501600" tIns="250800" rIns="501600" bIns="250800" anchor="t" anchorCtr="0">
            <a:noAutofit/>
          </a:bodyPr>
          <a:lstStyle>
            <a:lvl1pPr marL="457200" lvl="0" indent="-406400" algn="l">
              <a:lnSpc>
                <a:spcPct val="100000"/>
              </a:lnSpc>
              <a:spcBef>
                <a:spcPts val="560"/>
              </a:spcBef>
              <a:spcAft>
                <a:spcPts val="0"/>
              </a:spcAft>
              <a:buClr>
                <a:schemeClr val="dk1"/>
              </a:buClr>
              <a:buSzPts val="2800"/>
              <a:buFont typeface="Arial"/>
              <a:buChar char="•"/>
              <a:defRPr sz="2800"/>
            </a:lvl1pPr>
            <a:lvl2pPr marL="914400" lvl="1" indent="-381000" algn="l">
              <a:lnSpc>
                <a:spcPct val="100000"/>
              </a:lnSpc>
              <a:spcBef>
                <a:spcPts val="480"/>
              </a:spcBef>
              <a:spcAft>
                <a:spcPts val="0"/>
              </a:spcAft>
              <a:buClr>
                <a:schemeClr val="dk1"/>
              </a:buClr>
              <a:buSzPts val="2400"/>
              <a:buFont typeface="Arial"/>
              <a:buChar char="–"/>
              <a:defRPr sz="2400"/>
            </a:lvl2pPr>
            <a:lvl3pPr marL="1371600" lvl="2" indent="-355600" algn="l">
              <a:lnSpc>
                <a:spcPct val="100000"/>
              </a:lnSpc>
              <a:spcBef>
                <a:spcPts val="400"/>
              </a:spcBef>
              <a:spcAft>
                <a:spcPts val="0"/>
              </a:spcAft>
              <a:buClr>
                <a:schemeClr val="dk1"/>
              </a:buClr>
              <a:buSzPts val="2000"/>
              <a:buFont typeface="Arial"/>
              <a:buChar char="•"/>
              <a:defRPr sz="2000"/>
            </a:lvl3pPr>
            <a:lvl4pPr marL="1828800" lvl="3" indent="-342900" algn="l">
              <a:lnSpc>
                <a:spcPct val="100000"/>
              </a:lnSpc>
              <a:spcBef>
                <a:spcPts val="360"/>
              </a:spcBef>
              <a:spcAft>
                <a:spcPts val="0"/>
              </a:spcAft>
              <a:buClr>
                <a:schemeClr val="dk1"/>
              </a:buClr>
              <a:buSzPts val="1800"/>
              <a:buFont typeface="Arial"/>
              <a:buChar char="–"/>
              <a:defRPr sz="1800"/>
            </a:lvl4pPr>
            <a:lvl5pPr marL="2286000" lvl="4" indent="-342900" algn="l">
              <a:lnSpc>
                <a:spcPct val="100000"/>
              </a:lnSpc>
              <a:spcBef>
                <a:spcPts val="360"/>
              </a:spcBef>
              <a:spcAft>
                <a:spcPts val="0"/>
              </a:spcAft>
              <a:buClr>
                <a:schemeClr val="dk1"/>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
        <p:nvSpPr>
          <p:cNvPr id="40" name="Google Shape;40;p6"/>
          <p:cNvSpPr txBox="1">
            <a:spLocks noGrp="1"/>
          </p:cNvSpPr>
          <p:nvPr>
            <p:ph type="body" idx="2"/>
          </p:nvPr>
        </p:nvSpPr>
        <p:spPr>
          <a:xfrm>
            <a:off x="22021800" y="10240963"/>
            <a:ext cx="19675475" cy="28967111"/>
          </a:xfrm>
          <a:prstGeom prst="rect">
            <a:avLst/>
          </a:prstGeom>
          <a:noFill/>
          <a:ln>
            <a:noFill/>
          </a:ln>
        </p:spPr>
        <p:txBody>
          <a:bodyPr spcFirstLastPara="1" wrap="square" lIns="501600" tIns="250800" rIns="501600" bIns="250800" anchor="t" anchorCtr="0">
            <a:noAutofit/>
          </a:bodyPr>
          <a:lstStyle>
            <a:lvl1pPr marL="457200" lvl="0" indent="-406400" algn="l">
              <a:lnSpc>
                <a:spcPct val="100000"/>
              </a:lnSpc>
              <a:spcBef>
                <a:spcPts val="560"/>
              </a:spcBef>
              <a:spcAft>
                <a:spcPts val="0"/>
              </a:spcAft>
              <a:buClr>
                <a:schemeClr val="dk1"/>
              </a:buClr>
              <a:buSzPts val="2800"/>
              <a:buFont typeface="Arial"/>
              <a:buChar char="•"/>
              <a:defRPr sz="2800"/>
            </a:lvl1pPr>
            <a:lvl2pPr marL="914400" lvl="1" indent="-381000" algn="l">
              <a:lnSpc>
                <a:spcPct val="100000"/>
              </a:lnSpc>
              <a:spcBef>
                <a:spcPts val="480"/>
              </a:spcBef>
              <a:spcAft>
                <a:spcPts val="0"/>
              </a:spcAft>
              <a:buClr>
                <a:schemeClr val="dk1"/>
              </a:buClr>
              <a:buSzPts val="2400"/>
              <a:buFont typeface="Arial"/>
              <a:buChar char="–"/>
              <a:defRPr sz="2400"/>
            </a:lvl2pPr>
            <a:lvl3pPr marL="1371600" lvl="2" indent="-355600" algn="l">
              <a:lnSpc>
                <a:spcPct val="100000"/>
              </a:lnSpc>
              <a:spcBef>
                <a:spcPts val="400"/>
              </a:spcBef>
              <a:spcAft>
                <a:spcPts val="0"/>
              </a:spcAft>
              <a:buClr>
                <a:schemeClr val="dk1"/>
              </a:buClr>
              <a:buSzPts val="2000"/>
              <a:buFont typeface="Arial"/>
              <a:buChar char="•"/>
              <a:defRPr sz="2000"/>
            </a:lvl3pPr>
            <a:lvl4pPr marL="1828800" lvl="3" indent="-342900" algn="l">
              <a:lnSpc>
                <a:spcPct val="100000"/>
              </a:lnSpc>
              <a:spcBef>
                <a:spcPts val="360"/>
              </a:spcBef>
              <a:spcAft>
                <a:spcPts val="0"/>
              </a:spcAft>
              <a:buClr>
                <a:schemeClr val="dk1"/>
              </a:buClr>
              <a:buSzPts val="1800"/>
              <a:buFont typeface="Arial"/>
              <a:buChar char="–"/>
              <a:defRPr sz="1800"/>
            </a:lvl4pPr>
            <a:lvl5pPr marL="2286000" lvl="4" indent="-342900" algn="l">
              <a:lnSpc>
                <a:spcPct val="100000"/>
              </a:lnSpc>
              <a:spcBef>
                <a:spcPts val="360"/>
              </a:spcBef>
              <a:spcAft>
                <a:spcPts val="0"/>
              </a:spcAft>
              <a:buClr>
                <a:schemeClr val="dk1"/>
              </a:buClr>
              <a:buSzPts val="1800"/>
              <a:buFont typeface="Arial"/>
              <a:buChar char="»"/>
              <a:defRPr sz="1800"/>
            </a:lvl5pPr>
            <a:lvl6pPr marL="2743200" lvl="5" indent="-342900" algn="l">
              <a:lnSpc>
                <a:spcPct val="100000"/>
              </a:lnSpc>
              <a:spcBef>
                <a:spcPts val="360"/>
              </a:spcBef>
              <a:spcAft>
                <a:spcPts val="0"/>
              </a:spcAft>
              <a:buClr>
                <a:schemeClr val="dk1"/>
              </a:buClr>
              <a:buSzPts val="1800"/>
              <a:buFont typeface="Arial"/>
              <a:buChar char="»"/>
              <a:defRPr sz="1800"/>
            </a:lvl6pPr>
            <a:lvl7pPr marL="3200400" lvl="6" indent="-342900" algn="l">
              <a:lnSpc>
                <a:spcPct val="100000"/>
              </a:lnSpc>
              <a:spcBef>
                <a:spcPts val="360"/>
              </a:spcBef>
              <a:spcAft>
                <a:spcPts val="0"/>
              </a:spcAft>
              <a:buClr>
                <a:schemeClr val="dk1"/>
              </a:buClr>
              <a:buSzPts val="1800"/>
              <a:buFont typeface="Arial"/>
              <a:buChar char="»"/>
              <a:defRPr sz="1800"/>
            </a:lvl7pPr>
            <a:lvl8pPr marL="3657600" lvl="7" indent="-342900" algn="l">
              <a:lnSpc>
                <a:spcPct val="100000"/>
              </a:lnSpc>
              <a:spcBef>
                <a:spcPts val="360"/>
              </a:spcBef>
              <a:spcAft>
                <a:spcPts val="0"/>
              </a:spcAft>
              <a:buClr>
                <a:schemeClr val="dk1"/>
              </a:buClr>
              <a:buSzPts val="1800"/>
              <a:buFont typeface="Arial"/>
              <a:buChar char="»"/>
              <a:defRPr sz="1800"/>
            </a:lvl8pPr>
            <a:lvl9pPr marL="4114800" lvl="8" indent="-342900" algn="l">
              <a:lnSpc>
                <a:spcPct val="100000"/>
              </a:lnSpc>
              <a:spcBef>
                <a:spcPts val="360"/>
              </a:spcBef>
              <a:spcAft>
                <a:spcPts val="0"/>
              </a:spcAft>
              <a:buClr>
                <a:schemeClr val="dk1"/>
              </a:buClr>
              <a:buSzPts val="1800"/>
              <a:buFont typeface="Arial"/>
              <a:buChar char="»"/>
              <a:defRPr sz="1800"/>
            </a:lvl9pPr>
          </a:lstStyle>
          <a:p>
            <a:endParaRPr/>
          </a:p>
        </p:txBody>
      </p:sp>
      <p:sp>
        <p:nvSpPr>
          <p:cNvPr id="41" name="Google Shape;41;p6"/>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2193925" y="9825038"/>
            <a:ext cx="19392900" cy="4094162"/>
          </a:xfrm>
          <a:prstGeom prst="rect">
            <a:avLst/>
          </a:prstGeom>
          <a:noFill/>
          <a:ln>
            <a:noFill/>
          </a:ln>
        </p:spPr>
        <p:txBody>
          <a:bodyPr spcFirstLastPara="1" wrap="square" lIns="501600" tIns="250800" rIns="501600" bIns="250800" anchor="b" anchorCtr="0">
            <a:noAutofit/>
          </a:bodyPr>
          <a:lstStyle>
            <a:lvl1pPr marL="457200" lvl="0" indent="-228600" algn="l">
              <a:lnSpc>
                <a:spcPct val="100000"/>
              </a:lnSpc>
              <a:spcBef>
                <a:spcPts val="480"/>
              </a:spcBef>
              <a:spcAft>
                <a:spcPts val="0"/>
              </a:spcAft>
              <a:buClr>
                <a:schemeClr val="dk1"/>
              </a:buClr>
              <a:buSzPts val="2400"/>
              <a:buFont typeface="Arial"/>
              <a:buNone/>
              <a:defRPr sz="2400" b="1"/>
            </a:lvl1pPr>
            <a:lvl2pPr marL="914400" lvl="1" indent="-228600" algn="l">
              <a:lnSpc>
                <a:spcPct val="100000"/>
              </a:lnSpc>
              <a:spcBef>
                <a:spcPts val="400"/>
              </a:spcBef>
              <a:spcAft>
                <a:spcPts val="0"/>
              </a:spcAft>
              <a:buClr>
                <a:schemeClr val="dk1"/>
              </a:buClr>
              <a:buSzPts val="2000"/>
              <a:buFont typeface="Arial"/>
              <a:buNone/>
              <a:defRPr sz="2000" b="1"/>
            </a:lvl2pPr>
            <a:lvl3pPr marL="1371600" lvl="2" indent="-228600" algn="l">
              <a:lnSpc>
                <a:spcPct val="100000"/>
              </a:lnSpc>
              <a:spcBef>
                <a:spcPts val="360"/>
              </a:spcBef>
              <a:spcAft>
                <a:spcPts val="0"/>
              </a:spcAft>
              <a:buClr>
                <a:schemeClr val="dk1"/>
              </a:buClr>
              <a:buSzPts val="1800"/>
              <a:buFont typeface="Arial"/>
              <a:buNone/>
              <a:defRPr sz="1800" b="1"/>
            </a:lvl3pPr>
            <a:lvl4pPr marL="1828800" lvl="3" indent="-228600" algn="l">
              <a:lnSpc>
                <a:spcPct val="100000"/>
              </a:lnSpc>
              <a:spcBef>
                <a:spcPts val="320"/>
              </a:spcBef>
              <a:spcAft>
                <a:spcPts val="0"/>
              </a:spcAft>
              <a:buClr>
                <a:schemeClr val="dk1"/>
              </a:buClr>
              <a:buSzPts val="1600"/>
              <a:buFont typeface="Arial"/>
              <a:buNone/>
              <a:defRPr sz="1600" b="1"/>
            </a:lvl4pPr>
            <a:lvl5pPr marL="2286000" lvl="4" indent="-228600" algn="l">
              <a:lnSpc>
                <a:spcPct val="100000"/>
              </a:lnSpc>
              <a:spcBef>
                <a:spcPts val="320"/>
              </a:spcBef>
              <a:spcAft>
                <a:spcPts val="0"/>
              </a:spcAft>
              <a:buClr>
                <a:schemeClr val="dk1"/>
              </a:buClr>
              <a:buSzPts val="1600"/>
              <a:buFont typeface="Arial"/>
              <a:buNone/>
              <a:defRPr sz="1600" b="1"/>
            </a:lvl5pPr>
            <a:lvl6pPr marL="2743200" lvl="5" indent="-228600" algn="l">
              <a:lnSpc>
                <a:spcPct val="100000"/>
              </a:lnSpc>
              <a:spcBef>
                <a:spcPts val="320"/>
              </a:spcBef>
              <a:spcAft>
                <a:spcPts val="0"/>
              </a:spcAft>
              <a:buClr>
                <a:schemeClr val="dk1"/>
              </a:buClr>
              <a:buSzPts val="1600"/>
              <a:buFont typeface="Arial"/>
              <a:buNone/>
              <a:defRPr sz="1600" b="1"/>
            </a:lvl6pPr>
            <a:lvl7pPr marL="3200400" lvl="6" indent="-228600" algn="l">
              <a:lnSpc>
                <a:spcPct val="100000"/>
              </a:lnSpc>
              <a:spcBef>
                <a:spcPts val="320"/>
              </a:spcBef>
              <a:spcAft>
                <a:spcPts val="0"/>
              </a:spcAft>
              <a:buClr>
                <a:schemeClr val="dk1"/>
              </a:buClr>
              <a:buSzPts val="1600"/>
              <a:buFont typeface="Arial"/>
              <a:buNone/>
              <a:defRPr sz="1600" b="1"/>
            </a:lvl7pPr>
            <a:lvl8pPr marL="3657600" lvl="7" indent="-228600" algn="l">
              <a:lnSpc>
                <a:spcPct val="100000"/>
              </a:lnSpc>
              <a:spcBef>
                <a:spcPts val="320"/>
              </a:spcBef>
              <a:spcAft>
                <a:spcPts val="0"/>
              </a:spcAft>
              <a:buClr>
                <a:schemeClr val="dk1"/>
              </a:buClr>
              <a:buSzPts val="1600"/>
              <a:buFont typeface="Arial"/>
              <a:buNone/>
              <a:defRPr sz="1600" b="1"/>
            </a:lvl8pPr>
            <a:lvl9pPr marL="4114800" lvl="8" indent="-228600" algn="l">
              <a:lnSpc>
                <a:spcPct val="100000"/>
              </a:lnSpc>
              <a:spcBef>
                <a:spcPts val="320"/>
              </a:spcBef>
              <a:spcAft>
                <a:spcPts val="0"/>
              </a:spcAft>
              <a:buClr>
                <a:schemeClr val="dk1"/>
              </a:buClr>
              <a:buSzPts val="1600"/>
              <a:buFont typeface="Arial"/>
              <a:buNone/>
              <a:defRPr sz="1600" b="1"/>
            </a:lvl9pPr>
          </a:lstStyle>
          <a:p>
            <a:endParaRPr/>
          </a:p>
        </p:txBody>
      </p:sp>
      <p:sp>
        <p:nvSpPr>
          <p:cNvPr id="47" name="Google Shape;47;p7"/>
          <p:cNvSpPr txBox="1">
            <a:spLocks noGrp="1"/>
          </p:cNvSpPr>
          <p:nvPr>
            <p:ph type="body" idx="2"/>
          </p:nvPr>
        </p:nvSpPr>
        <p:spPr>
          <a:xfrm>
            <a:off x="2193925" y="13919200"/>
            <a:ext cx="19392900" cy="25288874"/>
          </a:xfrm>
          <a:prstGeom prst="rect">
            <a:avLst/>
          </a:prstGeom>
          <a:noFill/>
          <a:ln>
            <a:noFill/>
          </a:ln>
        </p:spPr>
        <p:txBody>
          <a:bodyPr spcFirstLastPara="1" wrap="square" lIns="501600" tIns="250800" rIns="501600" bIns="250800" anchor="t" anchorCtr="0">
            <a:noAutofit/>
          </a:bodyPr>
          <a:lstStyle>
            <a:lvl1pPr marL="457200" lvl="0" indent="-381000" algn="l">
              <a:lnSpc>
                <a:spcPct val="100000"/>
              </a:lnSpc>
              <a:spcBef>
                <a:spcPts val="480"/>
              </a:spcBef>
              <a:spcAft>
                <a:spcPts val="0"/>
              </a:spcAft>
              <a:buClr>
                <a:schemeClr val="dk1"/>
              </a:buClr>
              <a:buSzPts val="2400"/>
              <a:buFont typeface="Arial"/>
              <a:buChar char="•"/>
              <a:defRPr sz="2400"/>
            </a:lvl1pPr>
            <a:lvl2pPr marL="914400" lvl="1" indent="-355600" algn="l">
              <a:lnSpc>
                <a:spcPct val="100000"/>
              </a:lnSpc>
              <a:spcBef>
                <a:spcPts val="400"/>
              </a:spcBef>
              <a:spcAft>
                <a:spcPts val="0"/>
              </a:spcAft>
              <a:buClr>
                <a:schemeClr val="dk1"/>
              </a:buClr>
              <a:buSzPts val="2000"/>
              <a:buFont typeface="Arial"/>
              <a:buChar char="–"/>
              <a:defRPr sz="2000"/>
            </a:lvl2pPr>
            <a:lvl3pPr marL="1371600" lvl="2" indent="-342900" algn="l">
              <a:lnSpc>
                <a:spcPct val="100000"/>
              </a:lnSpc>
              <a:spcBef>
                <a:spcPts val="360"/>
              </a:spcBef>
              <a:spcAft>
                <a:spcPts val="0"/>
              </a:spcAft>
              <a:buClr>
                <a:schemeClr val="dk1"/>
              </a:buClr>
              <a:buSzPts val="1800"/>
              <a:buFont typeface="Arial"/>
              <a:buChar char="•"/>
              <a:defRPr sz="1800"/>
            </a:lvl3pPr>
            <a:lvl4pPr marL="1828800" lvl="3" indent="-330200" algn="l">
              <a:lnSpc>
                <a:spcPct val="100000"/>
              </a:lnSpc>
              <a:spcBef>
                <a:spcPts val="320"/>
              </a:spcBef>
              <a:spcAft>
                <a:spcPts val="0"/>
              </a:spcAft>
              <a:buClr>
                <a:schemeClr val="dk1"/>
              </a:buClr>
              <a:buSzPts val="1600"/>
              <a:buFont typeface="Arial"/>
              <a:buChar char="–"/>
              <a:defRPr sz="1600"/>
            </a:lvl4pPr>
            <a:lvl5pPr marL="2286000" lvl="4" indent="-330200" algn="l">
              <a:lnSpc>
                <a:spcPct val="100000"/>
              </a:lnSpc>
              <a:spcBef>
                <a:spcPts val="320"/>
              </a:spcBef>
              <a:spcAft>
                <a:spcPts val="0"/>
              </a:spcAft>
              <a:buClr>
                <a:schemeClr val="dk1"/>
              </a:buClr>
              <a:buSzPts val="1600"/>
              <a:buFont typeface="Arial"/>
              <a:buChar char="»"/>
              <a:defRPr sz="1600"/>
            </a:lvl5pPr>
            <a:lvl6pPr marL="2743200" lvl="5" indent="-330200" algn="l">
              <a:lnSpc>
                <a:spcPct val="100000"/>
              </a:lnSpc>
              <a:spcBef>
                <a:spcPts val="320"/>
              </a:spcBef>
              <a:spcAft>
                <a:spcPts val="0"/>
              </a:spcAft>
              <a:buClr>
                <a:schemeClr val="dk1"/>
              </a:buClr>
              <a:buSzPts val="1600"/>
              <a:buFont typeface="Arial"/>
              <a:buChar char="»"/>
              <a:defRPr sz="1600"/>
            </a:lvl6pPr>
            <a:lvl7pPr marL="3200400" lvl="6" indent="-330200" algn="l">
              <a:lnSpc>
                <a:spcPct val="100000"/>
              </a:lnSpc>
              <a:spcBef>
                <a:spcPts val="320"/>
              </a:spcBef>
              <a:spcAft>
                <a:spcPts val="0"/>
              </a:spcAft>
              <a:buClr>
                <a:schemeClr val="dk1"/>
              </a:buClr>
              <a:buSzPts val="1600"/>
              <a:buFont typeface="Arial"/>
              <a:buChar char="»"/>
              <a:defRPr sz="1600"/>
            </a:lvl7pPr>
            <a:lvl8pPr marL="3657600" lvl="7" indent="-330200" algn="l">
              <a:lnSpc>
                <a:spcPct val="100000"/>
              </a:lnSpc>
              <a:spcBef>
                <a:spcPts val="320"/>
              </a:spcBef>
              <a:spcAft>
                <a:spcPts val="0"/>
              </a:spcAft>
              <a:buClr>
                <a:schemeClr val="dk1"/>
              </a:buClr>
              <a:buSzPts val="1600"/>
              <a:buFont typeface="Arial"/>
              <a:buChar char="»"/>
              <a:defRPr sz="1600"/>
            </a:lvl8pPr>
            <a:lvl9pPr marL="4114800" lvl="8" indent="-330200" algn="l">
              <a:lnSpc>
                <a:spcPct val="100000"/>
              </a:lnSpc>
              <a:spcBef>
                <a:spcPts val="320"/>
              </a:spcBef>
              <a:spcAft>
                <a:spcPts val="0"/>
              </a:spcAft>
              <a:buClr>
                <a:schemeClr val="dk1"/>
              </a:buClr>
              <a:buSzPts val="1600"/>
              <a:buFont typeface="Arial"/>
              <a:buChar char="»"/>
              <a:defRPr sz="1600"/>
            </a:lvl9pPr>
          </a:lstStyle>
          <a:p>
            <a:endParaRPr/>
          </a:p>
        </p:txBody>
      </p:sp>
      <p:sp>
        <p:nvSpPr>
          <p:cNvPr id="48" name="Google Shape;48;p7"/>
          <p:cNvSpPr txBox="1">
            <a:spLocks noGrp="1"/>
          </p:cNvSpPr>
          <p:nvPr>
            <p:ph type="body" idx="3"/>
          </p:nvPr>
        </p:nvSpPr>
        <p:spPr>
          <a:xfrm>
            <a:off x="22296438" y="9825038"/>
            <a:ext cx="19400837" cy="4094162"/>
          </a:xfrm>
          <a:prstGeom prst="rect">
            <a:avLst/>
          </a:prstGeom>
          <a:noFill/>
          <a:ln>
            <a:noFill/>
          </a:ln>
        </p:spPr>
        <p:txBody>
          <a:bodyPr spcFirstLastPara="1" wrap="square" lIns="501600" tIns="250800" rIns="501600" bIns="250800" anchor="b" anchorCtr="0">
            <a:noAutofit/>
          </a:bodyPr>
          <a:lstStyle>
            <a:lvl1pPr marL="457200" lvl="0" indent="-228600" algn="l">
              <a:lnSpc>
                <a:spcPct val="100000"/>
              </a:lnSpc>
              <a:spcBef>
                <a:spcPts val="480"/>
              </a:spcBef>
              <a:spcAft>
                <a:spcPts val="0"/>
              </a:spcAft>
              <a:buClr>
                <a:schemeClr val="dk1"/>
              </a:buClr>
              <a:buSzPts val="2400"/>
              <a:buFont typeface="Arial"/>
              <a:buNone/>
              <a:defRPr sz="2400" b="1"/>
            </a:lvl1pPr>
            <a:lvl2pPr marL="914400" lvl="1" indent="-228600" algn="l">
              <a:lnSpc>
                <a:spcPct val="100000"/>
              </a:lnSpc>
              <a:spcBef>
                <a:spcPts val="400"/>
              </a:spcBef>
              <a:spcAft>
                <a:spcPts val="0"/>
              </a:spcAft>
              <a:buClr>
                <a:schemeClr val="dk1"/>
              </a:buClr>
              <a:buSzPts val="2000"/>
              <a:buFont typeface="Arial"/>
              <a:buNone/>
              <a:defRPr sz="2000" b="1"/>
            </a:lvl2pPr>
            <a:lvl3pPr marL="1371600" lvl="2" indent="-228600" algn="l">
              <a:lnSpc>
                <a:spcPct val="100000"/>
              </a:lnSpc>
              <a:spcBef>
                <a:spcPts val="360"/>
              </a:spcBef>
              <a:spcAft>
                <a:spcPts val="0"/>
              </a:spcAft>
              <a:buClr>
                <a:schemeClr val="dk1"/>
              </a:buClr>
              <a:buSzPts val="1800"/>
              <a:buFont typeface="Arial"/>
              <a:buNone/>
              <a:defRPr sz="1800" b="1"/>
            </a:lvl3pPr>
            <a:lvl4pPr marL="1828800" lvl="3" indent="-228600" algn="l">
              <a:lnSpc>
                <a:spcPct val="100000"/>
              </a:lnSpc>
              <a:spcBef>
                <a:spcPts val="320"/>
              </a:spcBef>
              <a:spcAft>
                <a:spcPts val="0"/>
              </a:spcAft>
              <a:buClr>
                <a:schemeClr val="dk1"/>
              </a:buClr>
              <a:buSzPts val="1600"/>
              <a:buFont typeface="Arial"/>
              <a:buNone/>
              <a:defRPr sz="1600" b="1"/>
            </a:lvl4pPr>
            <a:lvl5pPr marL="2286000" lvl="4" indent="-228600" algn="l">
              <a:lnSpc>
                <a:spcPct val="100000"/>
              </a:lnSpc>
              <a:spcBef>
                <a:spcPts val="320"/>
              </a:spcBef>
              <a:spcAft>
                <a:spcPts val="0"/>
              </a:spcAft>
              <a:buClr>
                <a:schemeClr val="dk1"/>
              </a:buClr>
              <a:buSzPts val="1600"/>
              <a:buFont typeface="Arial"/>
              <a:buNone/>
              <a:defRPr sz="1600" b="1"/>
            </a:lvl5pPr>
            <a:lvl6pPr marL="2743200" lvl="5" indent="-228600" algn="l">
              <a:lnSpc>
                <a:spcPct val="100000"/>
              </a:lnSpc>
              <a:spcBef>
                <a:spcPts val="320"/>
              </a:spcBef>
              <a:spcAft>
                <a:spcPts val="0"/>
              </a:spcAft>
              <a:buClr>
                <a:schemeClr val="dk1"/>
              </a:buClr>
              <a:buSzPts val="1600"/>
              <a:buFont typeface="Arial"/>
              <a:buNone/>
              <a:defRPr sz="1600" b="1"/>
            </a:lvl6pPr>
            <a:lvl7pPr marL="3200400" lvl="6" indent="-228600" algn="l">
              <a:lnSpc>
                <a:spcPct val="100000"/>
              </a:lnSpc>
              <a:spcBef>
                <a:spcPts val="320"/>
              </a:spcBef>
              <a:spcAft>
                <a:spcPts val="0"/>
              </a:spcAft>
              <a:buClr>
                <a:schemeClr val="dk1"/>
              </a:buClr>
              <a:buSzPts val="1600"/>
              <a:buFont typeface="Arial"/>
              <a:buNone/>
              <a:defRPr sz="1600" b="1"/>
            </a:lvl7pPr>
            <a:lvl8pPr marL="3657600" lvl="7" indent="-228600" algn="l">
              <a:lnSpc>
                <a:spcPct val="100000"/>
              </a:lnSpc>
              <a:spcBef>
                <a:spcPts val="320"/>
              </a:spcBef>
              <a:spcAft>
                <a:spcPts val="0"/>
              </a:spcAft>
              <a:buClr>
                <a:schemeClr val="dk1"/>
              </a:buClr>
              <a:buSzPts val="1600"/>
              <a:buFont typeface="Arial"/>
              <a:buNone/>
              <a:defRPr sz="1600" b="1"/>
            </a:lvl8pPr>
            <a:lvl9pPr marL="4114800" lvl="8" indent="-228600" algn="l">
              <a:lnSpc>
                <a:spcPct val="100000"/>
              </a:lnSpc>
              <a:spcBef>
                <a:spcPts val="320"/>
              </a:spcBef>
              <a:spcAft>
                <a:spcPts val="0"/>
              </a:spcAft>
              <a:buClr>
                <a:schemeClr val="dk1"/>
              </a:buClr>
              <a:buSzPts val="1600"/>
              <a:buFont typeface="Arial"/>
              <a:buNone/>
              <a:defRPr sz="1600" b="1"/>
            </a:lvl9pPr>
          </a:lstStyle>
          <a:p>
            <a:endParaRPr/>
          </a:p>
        </p:txBody>
      </p:sp>
      <p:sp>
        <p:nvSpPr>
          <p:cNvPr id="49" name="Google Shape;49;p7"/>
          <p:cNvSpPr txBox="1">
            <a:spLocks noGrp="1"/>
          </p:cNvSpPr>
          <p:nvPr>
            <p:ph type="body" idx="4"/>
          </p:nvPr>
        </p:nvSpPr>
        <p:spPr>
          <a:xfrm>
            <a:off x="22296438" y="13919200"/>
            <a:ext cx="19400837" cy="25288874"/>
          </a:xfrm>
          <a:prstGeom prst="rect">
            <a:avLst/>
          </a:prstGeom>
          <a:noFill/>
          <a:ln>
            <a:noFill/>
          </a:ln>
        </p:spPr>
        <p:txBody>
          <a:bodyPr spcFirstLastPara="1" wrap="square" lIns="501600" tIns="250800" rIns="501600" bIns="250800" anchor="t" anchorCtr="0">
            <a:noAutofit/>
          </a:bodyPr>
          <a:lstStyle>
            <a:lvl1pPr marL="457200" lvl="0" indent="-381000" algn="l">
              <a:lnSpc>
                <a:spcPct val="100000"/>
              </a:lnSpc>
              <a:spcBef>
                <a:spcPts val="480"/>
              </a:spcBef>
              <a:spcAft>
                <a:spcPts val="0"/>
              </a:spcAft>
              <a:buClr>
                <a:schemeClr val="dk1"/>
              </a:buClr>
              <a:buSzPts val="2400"/>
              <a:buFont typeface="Arial"/>
              <a:buChar char="•"/>
              <a:defRPr sz="2400"/>
            </a:lvl1pPr>
            <a:lvl2pPr marL="914400" lvl="1" indent="-355600" algn="l">
              <a:lnSpc>
                <a:spcPct val="100000"/>
              </a:lnSpc>
              <a:spcBef>
                <a:spcPts val="400"/>
              </a:spcBef>
              <a:spcAft>
                <a:spcPts val="0"/>
              </a:spcAft>
              <a:buClr>
                <a:schemeClr val="dk1"/>
              </a:buClr>
              <a:buSzPts val="2000"/>
              <a:buFont typeface="Arial"/>
              <a:buChar char="–"/>
              <a:defRPr sz="2000"/>
            </a:lvl2pPr>
            <a:lvl3pPr marL="1371600" lvl="2" indent="-342900" algn="l">
              <a:lnSpc>
                <a:spcPct val="100000"/>
              </a:lnSpc>
              <a:spcBef>
                <a:spcPts val="360"/>
              </a:spcBef>
              <a:spcAft>
                <a:spcPts val="0"/>
              </a:spcAft>
              <a:buClr>
                <a:schemeClr val="dk1"/>
              </a:buClr>
              <a:buSzPts val="1800"/>
              <a:buFont typeface="Arial"/>
              <a:buChar char="•"/>
              <a:defRPr sz="1800"/>
            </a:lvl3pPr>
            <a:lvl4pPr marL="1828800" lvl="3" indent="-330200" algn="l">
              <a:lnSpc>
                <a:spcPct val="100000"/>
              </a:lnSpc>
              <a:spcBef>
                <a:spcPts val="320"/>
              </a:spcBef>
              <a:spcAft>
                <a:spcPts val="0"/>
              </a:spcAft>
              <a:buClr>
                <a:schemeClr val="dk1"/>
              </a:buClr>
              <a:buSzPts val="1600"/>
              <a:buFont typeface="Arial"/>
              <a:buChar char="–"/>
              <a:defRPr sz="1600"/>
            </a:lvl4pPr>
            <a:lvl5pPr marL="2286000" lvl="4" indent="-330200" algn="l">
              <a:lnSpc>
                <a:spcPct val="100000"/>
              </a:lnSpc>
              <a:spcBef>
                <a:spcPts val="320"/>
              </a:spcBef>
              <a:spcAft>
                <a:spcPts val="0"/>
              </a:spcAft>
              <a:buClr>
                <a:schemeClr val="dk1"/>
              </a:buClr>
              <a:buSzPts val="1600"/>
              <a:buFont typeface="Arial"/>
              <a:buChar char="»"/>
              <a:defRPr sz="1600"/>
            </a:lvl5pPr>
            <a:lvl6pPr marL="2743200" lvl="5" indent="-330200" algn="l">
              <a:lnSpc>
                <a:spcPct val="100000"/>
              </a:lnSpc>
              <a:spcBef>
                <a:spcPts val="320"/>
              </a:spcBef>
              <a:spcAft>
                <a:spcPts val="0"/>
              </a:spcAft>
              <a:buClr>
                <a:schemeClr val="dk1"/>
              </a:buClr>
              <a:buSzPts val="1600"/>
              <a:buFont typeface="Arial"/>
              <a:buChar char="»"/>
              <a:defRPr sz="1600"/>
            </a:lvl6pPr>
            <a:lvl7pPr marL="3200400" lvl="6" indent="-330200" algn="l">
              <a:lnSpc>
                <a:spcPct val="100000"/>
              </a:lnSpc>
              <a:spcBef>
                <a:spcPts val="320"/>
              </a:spcBef>
              <a:spcAft>
                <a:spcPts val="0"/>
              </a:spcAft>
              <a:buClr>
                <a:schemeClr val="dk1"/>
              </a:buClr>
              <a:buSzPts val="1600"/>
              <a:buFont typeface="Arial"/>
              <a:buChar char="»"/>
              <a:defRPr sz="1600"/>
            </a:lvl7pPr>
            <a:lvl8pPr marL="3657600" lvl="7" indent="-330200" algn="l">
              <a:lnSpc>
                <a:spcPct val="100000"/>
              </a:lnSpc>
              <a:spcBef>
                <a:spcPts val="320"/>
              </a:spcBef>
              <a:spcAft>
                <a:spcPts val="0"/>
              </a:spcAft>
              <a:buClr>
                <a:schemeClr val="dk1"/>
              </a:buClr>
              <a:buSzPts val="1600"/>
              <a:buFont typeface="Arial"/>
              <a:buChar char="»"/>
              <a:defRPr sz="1600"/>
            </a:lvl8pPr>
            <a:lvl9pPr marL="4114800" lvl="8" indent="-330200" algn="l">
              <a:lnSpc>
                <a:spcPct val="100000"/>
              </a:lnSpc>
              <a:spcBef>
                <a:spcPts val="320"/>
              </a:spcBef>
              <a:spcAft>
                <a:spcPts val="0"/>
              </a:spcAft>
              <a:buClr>
                <a:schemeClr val="dk1"/>
              </a:buClr>
              <a:buSzPts val="1600"/>
              <a:buFont typeface="Arial"/>
              <a:buChar char="»"/>
              <a:defRPr sz="1600"/>
            </a:lvl9pPr>
          </a:lstStyle>
          <a:p>
            <a:endParaRPr/>
          </a:p>
        </p:txBody>
      </p:sp>
      <p:sp>
        <p:nvSpPr>
          <p:cNvPr id="50" name="Google Shape;50;p7"/>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2193925" y="1747838"/>
            <a:ext cx="14439900" cy="7437437"/>
          </a:xfrm>
          <a:prstGeom prst="rect">
            <a:avLst/>
          </a:prstGeom>
          <a:noFill/>
          <a:ln>
            <a:noFill/>
          </a:ln>
        </p:spPr>
        <p:txBody>
          <a:bodyPr spcFirstLastPara="1" wrap="square" lIns="501600" tIns="250800" rIns="501600" bIns="2508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7160875" y="1747838"/>
            <a:ext cx="24536399" cy="37460238"/>
          </a:xfrm>
          <a:prstGeom prst="rect">
            <a:avLst/>
          </a:prstGeom>
          <a:noFill/>
          <a:ln>
            <a:noFill/>
          </a:ln>
        </p:spPr>
        <p:txBody>
          <a:bodyPr spcFirstLastPara="1" wrap="square" lIns="501600" tIns="250800" rIns="501600" bIns="250800" anchor="t" anchorCtr="0">
            <a:noAutofit/>
          </a:bodyPr>
          <a:lstStyle>
            <a:lvl1pPr marL="457200" lvl="0" indent="-431800" algn="l">
              <a:lnSpc>
                <a:spcPct val="100000"/>
              </a:lnSpc>
              <a:spcBef>
                <a:spcPts val="640"/>
              </a:spcBef>
              <a:spcAft>
                <a:spcPts val="0"/>
              </a:spcAft>
              <a:buClr>
                <a:schemeClr val="dk1"/>
              </a:buClr>
              <a:buSzPts val="3200"/>
              <a:buFont typeface="Arial"/>
              <a:buChar char="•"/>
              <a:defRPr sz="3200"/>
            </a:lvl1pPr>
            <a:lvl2pPr marL="914400" lvl="1" indent="-406400" algn="l">
              <a:lnSpc>
                <a:spcPct val="100000"/>
              </a:lnSpc>
              <a:spcBef>
                <a:spcPts val="560"/>
              </a:spcBef>
              <a:spcAft>
                <a:spcPts val="0"/>
              </a:spcAft>
              <a:buClr>
                <a:schemeClr val="dk1"/>
              </a:buClr>
              <a:buSzPts val="2800"/>
              <a:buFont typeface="Arial"/>
              <a:buChar char="–"/>
              <a:defRPr sz="2800"/>
            </a:lvl2pPr>
            <a:lvl3pPr marL="1371600" lvl="2" indent="-381000" algn="l">
              <a:lnSpc>
                <a:spcPct val="100000"/>
              </a:lnSpc>
              <a:spcBef>
                <a:spcPts val="480"/>
              </a:spcBef>
              <a:spcAft>
                <a:spcPts val="0"/>
              </a:spcAft>
              <a:buClr>
                <a:schemeClr val="dk1"/>
              </a:buClr>
              <a:buSzPts val="2400"/>
              <a:buFont typeface="Arial"/>
              <a:buChar char="•"/>
              <a:defRPr sz="2400"/>
            </a:lvl3pPr>
            <a:lvl4pPr marL="1828800" lvl="3" indent="-355600" algn="l">
              <a:lnSpc>
                <a:spcPct val="100000"/>
              </a:lnSpc>
              <a:spcBef>
                <a:spcPts val="400"/>
              </a:spcBef>
              <a:spcAft>
                <a:spcPts val="0"/>
              </a:spcAft>
              <a:buClr>
                <a:schemeClr val="dk1"/>
              </a:buClr>
              <a:buSzPts val="2000"/>
              <a:buFont typeface="Arial"/>
              <a:buChar char="–"/>
              <a:defRPr sz="2000"/>
            </a:lvl4pPr>
            <a:lvl5pPr marL="2286000" lvl="4" indent="-355600" algn="l">
              <a:lnSpc>
                <a:spcPct val="100000"/>
              </a:lnSpc>
              <a:spcBef>
                <a:spcPts val="400"/>
              </a:spcBef>
              <a:spcAft>
                <a:spcPts val="0"/>
              </a:spcAft>
              <a:buClr>
                <a:schemeClr val="dk1"/>
              </a:buClr>
              <a:buSzPts val="2000"/>
              <a:buFont typeface="Arial"/>
              <a:buChar char="»"/>
              <a:defRPr sz="2000"/>
            </a:lvl5pPr>
            <a:lvl6pPr marL="2743200" lvl="5" indent="-355600" algn="l">
              <a:lnSpc>
                <a:spcPct val="100000"/>
              </a:lnSpc>
              <a:spcBef>
                <a:spcPts val="400"/>
              </a:spcBef>
              <a:spcAft>
                <a:spcPts val="0"/>
              </a:spcAft>
              <a:buClr>
                <a:schemeClr val="dk1"/>
              </a:buClr>
              <a:buSzPts val="2000"/>
              <a:buFont typeface="Arial"/>
              <a:buChar char="»"/>
              <a:defRPr sz="2000"/>
            </a:lvl6pPr>
            <a:lvl7pPr marL="3200400" lvl="6" indent="-355600" algn="l">
              <a:lnSpc>
                <a:spcPct val="100000"/>
              </a:lnSpc>
              <a:spcBef>
                <a:spcPts val="400"/>
              </a:spcBef>
              <a:spcAft>
                <a:spcPts val="0"/>
              </a:spcAft>
              <a:buClr>
                <a:schemeClr val="dk1"/>
              </a:buClr>
              <a:buSzPts val="2000"/>
              <a:buFont typeface="Arial"/>
              <a:buChar char="»"/>
              <a:defRPr sz="2000"/>
            </a:lvl7pPr>
            <a:lvl8pPr marL="3657600" lvl="7" indent="-355600" algn="l">
              <a:lnSpc>
                <a:spcPct val="100000"/>
              </a:lnSpc>
              <a:spcBef>
                <a:spcPts val="400"/>
              </a:spcBef>
              <a:spcAft>
                <a:spcPts val="0"/>
              </a:spcAft>
              <a:buClr>
                <a:schemeClr val="dk1"/>
              </a:buClr>
              <a:buSzPts val="2000"/>
              <a:buFont typeface="Arial"/>
              <a:buChar char="»"/>
              <a:defRPr sz="2000"/>
            </a:lvl8pPr>
            <a:lvl9pPr marL="4114800" lvl="8" indent="-355600" algn="l">
              <a:lnSpc>
                <a:spcPct val="100000"/>
              </a:lnSpc>
              <a:spcBef>
                <a:spcPts val="400"/>
              </a:spcBef>
              <a:spcAft>
                <a:spcPts val="0"/>
              </a:spcAft>
              <a:buClr>
                <a:schemeClr val="dk1"/>
              </a:buClr>
              <a:buSzPts val="2000"/>
              <a:buFont typeface="Arial"/>
              <a:buChar char="»"/>
              <a:defRPr sz="2000"/>
            </a:lvl9pPr>
          </a:lstStyle>
          <a:p>
            <a:endParaRPr/>
          </a:p>
        </p:txBody>
      </p:sp>
      <p:sp>
        <p:nvSpPr>
          <p:cNvPr id="61" name="Google Shape;61;p9"/>
          <p:cNvSpPr txBox="1">
            <a:spLocks noGrp="1"/>
          </p:cNvSpPr>
          <p:nvPr>
            <p:ph type="body" idx="2"/>
          </p:nvPr>
        </p:nvSpPr>
        <p:spPr>
          <a:xfrm>
            <a:off x="2193925" y="9185275"/>
            <a:ext cx="14439900" cy="30022799"/>
          </a:xfrm>
          <a:prstGeom prst="rect">
            <a:avLst/>
          </a:prstGeom>
          <a:noFill/>
          <a:ln>
            <a:noFill/>
          </a:ln>
        </p:spPr>
        <p:txBody>
          <a:bodyPr spcFirstLastPara="1" wrap="square" lIns="501600" tIns="250800" rIns="501600" bIns="250800" anchor="t" anchorCtr="0">
            <a:noAutofit/>
          </a:bodyPr>
          <a:lstStyle>
            <a:lvl1pPr marL="457200" lvl="0" indent="-228600" algn="l">
              <a:lnSpc>
                <a:spcPct val="100000"/>
              </a:lnSpc>
              <a:spcBef>
                <a:spcPts val="280"/>
              </a:spcBef>
              <a:spcAft>
                <a:spcPts val="0"/>
              </a:spcAft>
              <a:buClr>
                <a:schemeClr val="dk1"/>
              </a:buClr>
              <a:buSzPts val="1400"/>
              <a:buFont typeface="Arial"/>
              <a:buNone/>
              <a:defRPr sz="1400"/>
            </a:lvl1pPr>
            <a:lvl2pPr marL="914400" lvl="1" indent="-228600" algn="l">
              <a:lnSpc>
                <a:spcPct val="100000"/>
              </a:lnSpc>
              <a:spcBef>
                <a:spcPts val="240"/>
              </a:spcBef>
              <a:spcAft>
                <a:spcPts val="0"/>
              </a:spcAft>
              <a:buClr>
                <a:schemeClr val="dk1"/>
              </a:buClr>
              <a:buSzPts val="1200"/>
              <a:buFont typeface="Arial"/>
              <a:buNone/>
              <a:defRPr sz="1200"/>
            </a:lvl2pPr>
            <a:lvl3pPr marL="1371600" lvl="2" indent="-228600" algn="l">
              <a:lnSpc>
                <a:spcPct val="100000"/>
              </a:lnSpc>
              <a:spcBef>
                <a:spcPts val="200"/>
              </a:spcBef>
              <a:spcAft>
                <a:spcPts val="0"/>
              </a:spcAft>
              <a:buClr>
                <a:schemeClr val="dk1"/>
              </a:buClr>
              <a:buSzPts val="1000"/>
              <a:buFont typeface="Arial"/>
              <a:buNone/>
              <a:defRPr sz="1000"/>
            </a:lvl3pPr>
            <a:lvl4pPr marL="1828800" lvl="3" indent="-228600" algn="l">
              <a:lnSpc>
                <a:spcPct val="100000"/>
              </a:lnSpc>
              <a:spcBef>
                <a:spcPts val="180"/>
              </a:spcBef>
              <a:spcAft>
                <a:spcPts val="0"/>
              </a:spcAft>
              <a:buClr>
                <a:schemeClr val="dk1"/>
              </a:buClr>
              <a:buSzPts val="900"/>
              <a:buFont typeface="Arial"/>
              <a:buNone/>
              <a:defRPr sz="900"/>
            </a:lvl4pPr>
            <a:lvl5pPr marL="2286000" lvl="4" indent="-228600" algn="l">
              <a:lnSpc>
                <a:spcPct val="100000"/>
              </a:lnSpc>
              <a:spcBef>
                <a:spcPts val="180"/>
              </a:spcBef>
              <a:spcAft>
                <a:spcPts val="0"/>
              </a:spcAft>
              <a:buClr>
                <a:schemeClr val="dk1"/>
              </a:buClr>
              <a:buSzPts val="900"/>
              <a:buFont typeface="Arial"/>
              <a:buNone/>
              <a:defRPr sz="900"/>
            </a:lvl5pPr>
            <a:lvl6pPr marL="2743200" lvl="5" indent="-228600" algn="l">
              <a:lnSpc>
                <a:spcPct val="100000"/>
              </a:lnSpc>
              <a:spcBef>
                <a:spcPts val="180"/>
              </a:spcBef>
              <a:spcAft>
                <a:spcPts val="0"/>
              </a:spcAft>
              <a:buClr>
                <a:schemeClr val="dk1"/>
              </a:buClr>
              <a:buSzPts val="900"/>
              <a:buFont typeface="Arial"/>
              <a:buNone/>
              <a:defRPr sz="900"/>
            </a:lvl6pPr>
            <a:lvl7pPr marL="3200400" lvl="6" indent="-228600" algn="l">
              <a:lnSpc>
                <a:spcPct val="100000"/>
              </a:lnSpc>
              <a:spcBef>
                <a:spcPts val="180"/>
              </a:spcBef>
              <a:spcAft>
                <a:spcPts val="0"/>
              </a:spcAft>
              <a:buClr>
                <a:schemeClr val="dk1"/>
              </a:buClr>
              <a:buSzPts val="900"/>
              <a:buFont typeface="Arial"/>
              <a:buNone/>
              <a:defRPr sz="900"/>
            </a:lvl7pPr>
            <a:lvl8pPr marL="3657600" lvl="7" indent="-228600" algn="l">
              <a:lnSpc>
                <a:spcPct val="100000"/>
              </a:lnSpc>
              <a:spcBef>
                <a:spcPts val="180"/>
              </a:spcBef>
              <a:spcAft>
                <a:spcPts val="0"/>
              </a:spcAft>
              <a:buClr>
                <a:schemeClr val="dk1"/>
              </a:buClr>
              <a:buSzPts val="900"/>
              <a:buFont typeface="Arial"/>
              <a:buNone/>
              <a:defRPr sz="900"/>
            </a:lvl8pPr>
            <a:lvl9pPr marL="4114800" lvl="8" indent="-228600" algn="l">
              <a:lnSpc>
                <a:spcPct val="100000"/>
              </a:lnSpc>
              <a:spcBef>
                <a:spcPts val="180"/>
              </a:spcBef>
              <a:spcAft>
                <a:spcPts val="0"/>
              </a:spcAft>
              <a:buClr>
                <a:schemeClr val="dk1"/>
              </a:buClr>
              <a:buSzPts val="900"/>
              <a:buFont typeface="Arial"/>
              <a:buNone/>
              <a:defRPr sz="900"/>
            </a:lvl9pPr>
          </a:lstStyle>
          <a:p>
            <a:endParaRPr/>
          </a:p>
        </p:txBody>
      </p:sp>
      <p:sp>
        <p:nvSpPr>
          <p:cNvPr id="62" name="Google Shape;62;p9"/>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602663" y="30724475"/>
            <a:ext cx="26335038" cy="3625850"/>
          </a:xfrm>
          <a:prstGeom prst="rect">
            <a:avLst/>
          </a:prstGeom>
          <a:noFill/>
          <a:ln>
            <a:noFill/>
          </a:ln>
        </p:spPr>
        <p:txBody>
          <a:bodyPr spcFirstLastPara="1" wrap="square" lIns="501600" tIns="250800" rIns="501600" bIns="250800" anchor="b" anchorCtr="0">
            <a:noAutofit/>
          </a:bodyPr>
          <a:lstStyle>
            <a:lvl1pPr lvl="0" algn="l">
              <a:lnSpc>
                <a:spcPct val="100000"/>
              </a:lnSpc>
              <a:spcBef>
                <a:spcPts val="0"/>
              </a:spcBef>
              <a:spcAft>
                <a:spcPts val="0"/>
              </a:spcAft>
              <a:buSzPts val="1400"/>
              <a:buNone/>
              <a:defRPr sz="2000" b="1"/>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67" name="Google Shape;67;p10"/>
          <p:cNvSpPr>
            <a:spLocks noGrp="1"/>
          </p:cNvSpPr>
          <p:nvPr>
            <p:ph type="pic" idx="2"/>
          </p:nvPr>
        </p:nvSpPr>
        <p:spPr>
          <a:xfrm>
            <a:off x="8602663" y="3921125"/>
            <a:ext cx="26335038" cy="26335038"/>
          </a:xfrm>
          <a:prstGeom prst="rect">
            <a:avLst/>
          </a:prstGeom>
          <a:noFill/>
          <a:ln>
            <a:noFill/>
          </a:ln>
        </p:spPr>
        <p:txBody>
          <a:bodyPr spcFirstLastPara="1" wrap="square" lIns="501600" tIns="250800" rIns="501600" bIns="2508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10"/>
          <p:cNvSpPr txBox="1">
            <a:spLocks noGrp="1"/>
          </p:cNvSpPr>
          <p:nvPr>
            <p:ph type="body" idx="1"/>
          </p:nvPr>
        </p:nvSpPr>
        <p:spPr>
          <a:xfrm>
            <a:off x="8602663" y="34350325"/>
            <a:ext cx="26335038" cy="5151438"/>
          </a:xfrm>
          <a:prstGeom prst="rect">
            <a:avLst/>
          </a:prstGeom>
          <a:noFill/>
          <a:ln>
            <a:noFill/>
          </a:ln>
        </p:spPr>
        <p:txBody>
          <a:bodyPr spcFirstLastPara="1" wrap="square" lIns="501600" tIns="250800" rIns="501600" bIns="250800" anchor="t" anchorCtr="0">
            <a:noAutofit/>
          </a:bodyPr>
          <a:lstStyle>
            <a:lvl1pPr marL="457200" lvl="0" indent="-228600" algn="l">
              <a:lnSpc>
                <a:spcPct val="100000"/>
              </a:lnSpc>
              <a:spcBef>
                <a:spcPts val="280"/>
              </a:spcBef>
              <a:spcAft>
                <a:spcPts val="0"/>
              </a:spcAft>
              <a:buClr>
                <a:schemeClr val="dk1"/>
              </a:buClr>
              <a:buSzPts val="1400"/>
              <a:buFont typeface="Arial"/>
              <a:buNone/>
              <a:defRPr sz="1400"/>
            </a:lvl1pPr>
            <a:lvl2pPr marL="914400" lvl="1" indent="-228600" algn="l">
              <a:lnSpc>
                <a:spcPct val="100000"/>
              </a:lnSpc>
              <a:spcBef>
                <a:spcPts val="240"/>
              </a:spcBef>
              <a:spcAft>
                <a:spcPts val="0"/>
              </a:spcAft>
              <a:buClr>
                <a:schemeClr val="dk1"/>
              </a:buClr>
              <a:buSzPts val="1200"/>
              <a:buFont typeface="Arial"/>
              <a:buNone/>
              <a:defRPr sz="1200"/>
            </a:lvl2pPr>
            <a:lvl3pPr marL="1371600" lvl="2" indent="-228600" algn="l">
              <a:lnSpc>
                <a:spcPct val="100000"/>
              </a:lnSpc>
              <a:spcBef>
                <a:spcPts val="200"/>
              </a:spcBef>
              <a:spcAft>
                <a:spcPts val="0"/>
              </a:spcAft>
              <a:buClr>
                <a:schemeClr val="dk1"/>
              </a:buClr>
              <a:buSzPts val="1000"/>
              <a:buFont typeface="Arial"/>
              <a:buNone/>
              <a:defRPr sz="1000"/>
            </a:lvl3pPr>
            <a:lvl4pPr marL="1828800" lvl="3" indent="-228600" algn="l">
              <a:lnSpc>
                <a:spcPct val="100000"/>
              </a:lnSpc>
              <a:spcBef>
                <a:spcPts val="180"/>
              </a:spcBef>
              <a:spcAft>
                <a:spcPts val="0"/>
              </a:spcAft>
              <a:buClr>
                <a:schemeClr val="dk1"/>
              </a:buClr>
              <a:buSzPts val="900"/>
              <a:buFont typeface="Arial"/>
              <a:buNone/>
              <a:defRPr sz="900"/>
            </a:lvl4pPr>
            <a:lvl5pPr marL="2286000" lvl="4" indent="-228600" algn="l">
              <a:lnSpc>
                <a:spcPct val="100000"/>
              </a:lnSpc>
              <a:spcBef>
                <a:spcPts val="180"/>
              </a:spcBef>
              <a:spcAft>
                <a:spcPts val="0"/>
              </a:spcAft>
              <a:buClr>
                <a:schemeClr val="dk1"/>
              </a:buClr>
              <a:buSzPts val="900"/>
              <a:buFont typeface="Arial"/>
              <a:buNone/>
              <a:defRPr sz="900"/>
            </a:lvl5pPr>
            <a:lvl6pPr marL="2743200" lvl="5" indent="-228600" algn="l">
              <a:lnSpc>
                <a:spcPct val="100000"/>
              </a:lnSpc>
              <a:spcBef>
                <a:spcPts val="180"/>
              </a:spcBef>
              <a:spcAft>
                <a:spcPts val="0"/>
              </a:spcAft>
              <a:buClr>
                <a:schemeClr val="dk1"/>
              </a:buClr>
              <a:buSzPts val="900"/>
              <a:buFont typeface="Arial"/>
              <a:buNone/>
              <a:defRPr sz="900"/>
            </a:lvl6pPr>
            <a:lvl7pPr marL="3200400" lvl="6" indent="-228600" algn="l">
              <a:lnSpc>
                <a:spcPct val="100000"/>
              </a:lnSpc>
              <a:spcBef>
                <a:spcPts val="180"/>
              </a:spcBef>
              <a:spcAft>
                <a:spcPts val="0"/>
              </a:spcAft>
              <a:buClr>
                <a:schemeClr val="dk1"/>
              </a:buClr>
              <a:buSzPts val="900"/>
              <a:buFont typeface="Arial"/>
              <a:buNone/>
              <a:defRPr sz="900"/>
            </a:lvl7pPr>
            <a:lvl8pPr marL="3657600" lvl="7" indent="-228600" algn="l">
              <a:lnSpc>
                <a:spcPct val="100000"/>
              </a:lnSpc>
              <a:spcBef>
                <a:spcPts val="180"/>
              </a:spcBef>
              <a:spcAft>
                <a:spcPts val="0"/>
              </a:spcAft>
              <a:buClr>
                <a:schemeClr val="dk1"/>
              </a:buClr>
              <a:buSzPts val="900"/>
              <a:buFont typeface="Arial"/>
              <a:buNone/>
              <a:defRPr sz="900"/>
            </a:lvl8pPr>
            <a:lvl9pPr marL="4114800" lvl="8" indent="-228600" algn="l">
              <a:lnSpc>
                <a:spcPct val="100000"/>
              </a:lnSpc>
              <a:spcBef>
                <a:spcPts val="180"/>
              </a:spcBef>
              <a:spcAft>
                <a:spcPts val="0"/>
              </a:spcAft>
              <a:buClr>
                <a:schemeClr val="dk1"/>
              </a:buClr>
              <a:buSzPts val="900"/>
              <a:buFont typeface="Arial"/>
              <a:buNone/>
              <a:defRPr sz="900"/>
            </a:lvl9pPr>
          </a:lstStyle>
          <a:p>
            <a:endParaRPr/>
          </a:p>
        </p:txBody>
      </p:sp>
      <p:sp>
        <p:nvSpPr>
          <p:cNvPr id="69" name="Google Shape;69;p10"/>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193925" y="1317625"/>
            <a:ext cx="39503351" cy="5486400"/>
          </a:xfrm>
          <a:prstGeom prst="rect">
            <a:avLst/>
          </a:prstGeom>
          <a:noFill/>
          <a:ln>
            <a:noFill/>
          </a:ln>
        </p:spPr>
        <p:txBody>
          <a:bodyPr spcFirstLastPara="1" wrap="square" lIns="501600" tIns="250800" rIns="501600" bIns="250800" anchor="ctr" anchorCtr="0">
            <a:noAutofit/>
          </a:bodyPr>
          <a:lstStyle>
            <a:lvl1pPr marR="0" lvl="0"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4100" b="0" i="0" u="none" strike="noStrike" cap="none">
                <a:solidFill>
                  <a:schemeClr val="dk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2193925" y="7680325"/>
            <a:ext cx="39503351" cy="21726525"/>
          </a:xfrm>
          <a:prstGeom prst="rect">
            <a:avLst/>
          </a:prstGeom>
          <a:noFill/>
          <a:ln>
            <a:noFill/>
          </a:ln>
        </p:spPr>
        <p:txBody>
          <a:bodyPr spcFirstLastPara="1" wrap="square" lIns="501600" tIns="250800" rIns="501600" bIns="250800" anchor="t" anchorCtr="0">
            <a:noAutofit/>
          </a:bodyPr>
          <a:lstStyle>
            <a:lvl1pPr marL="457200" marR="0" lvl="0" indent="-1346200" algn="l" rtl="0">
              <a:lnSpc>
                <a:spcPct val="100000"/>
              </a:lnSpc>
              <a:spcBef>
                <a:spcPts val="3520"/>
              </a:spcBef>
              <a:spcAft>
                <a:spcPts val="0"/>
              </a:spcAft>
              <a:buClr>
                <a:schemeClr val="dk1"/>
              </a:buClr>
              <a:buSzPts val="17600"/>
              <a:buFont typeface="Arial"/>
              <a:buChar char="•"/>
              <a:defRPr sz="17600" b="0" i="0" u="none" strike="noStrike" cap="none">
                <a:solidFill>
                  <a:schemeClr val="dk1"/>
                </a:solidFill>
                <a:latin typeface="Arial"/>
                <a:ea typeface="Arial"/>
                <a:cs typeface="Arial"/>
                <a:sym typeface="Arial"/>
              </a:defRPr>
            </a:lvl1pPr>
            <a:lvl2pPr marL="914400" marR="0" lvl="1" indent="-1206500" algn="l" rtl="0">
              <a:lnSpc>
                <a:spcPct val="100000"/>
              </a:lnSpc>
              <a:spcBef>
                <a:spcPts val="3080"/>
              </a:spcBef>
              <a:spcAft>
                <a:spcPts val="0"/>
              </a:spcAft>
              <a:buClr>
                <a:schemeClr val="dk1"/>
              </a:buClr>
              <a:buSzPts val="15400"/>
              <a:buFont typeface="Arial"/>
              <a:buChar char="–"/>
              <a:defRPr sz="15400" b="0" i="0" u="none" strike="noStrike" cap="none">
                <a:solidFill>
                  <a:schemeClr val="dk1"/>
                </a:solidFill>
                <a:latin typeface="Arial"/>
                <a:ea typeface="Arial"/>
                <a:cs typeface="Arial"/>
                <a:sym typeface="Arial"/>
              </a:defRPr>
            </a:lvl2pPr>
            <a:lvl3pPr marL="1371600" marR="0" lvl="2" indent="-1066800" algn="l" rtl="0">
              <a:lnSpc>
                <a:spcPct val="100000"/>
              </a:lnSpc>
              <a:spcBef>
                <a:spcPts val="2640"/>
              </a:spcBef>
              <a:spcAft>
                <a:spcPts val="0"/>
              </a:spcAft>
              <a:buClr>
                <a:schemeClr val="dk1"/>
              </a:buClr>
              <a:buSzPts val="13200"/>
              <a:buFont typeface="Arial"/>
              <a:buChar char="•"/>
              <a:defRPr sz="13200" b="0" i="0" u="none" strike="noStrike" cap="none">
                <a:solidFill>
                  <a:schemeClr val="dk1"/>
                </a:solidFill>
                <a:latin typeface="Arial"/>
                <a:ea typeface="Arial"/>
                <a:cs typeface="Arial"/>
                <a:sym typeface="Arial"/>
              </a:defRPr>
            </a:lvl3pPr>
            <a:lvl4pPr marL="1828800" marR="0" lvl="3"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4pPr>
            <a:lvl5pPr marL="2286000" marR="0" lvl="4"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5pPr>
            <a:lvl6pPr marL="2743200" marR="0" lvl="5"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6pPr>
            <a:lvl7pPr marL="3200400" marR="0" lvl="6"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7pPr>
            <a:lvl8pPr marL="3657600" marR="0" lvl="7"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8pPr>
            <a:lvl9pPr marL="4114800" marR="0" lvl="8" indent="-927100" algn="l" rtl="0">
              <a:lnSpc>
                <a:spcPct val="100000"/>
              </a:lnSpc>
              <a:spcBef>
                <a:spcPts val="2200"/>
              </a:spcBef>
              <a:spcAft>
                <a:spcPts val="0"/>
              </a:spcAft>
              <a:buClr>
                <a:schemeClr val="dk1"/>
              </a:buClr>
              <a:buSzPts val="11000"/>
              <a:buFont typeface="Arial"/>
              <a:buChar char="»"/>
              <a:defRPr sz="11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2193925" y="29978350"/>
            <a:ext cx="10242550" cy="2286000"/>
          </a:xfrm>
          <a:prstGeom prst="rect">
            <a:avLst/>
          </a:prstGeom>
          <a:noFill/>
          <a:ln>
            <a:noFill/>
          </a:ln>
        </p:spPr>
        <p:txBody>
          <a:bodyPr spcFirstLastPara="1" wrap="square" lIns="501600" tIns="250800" rIns="501600" bIns="250800" anchor="t" anchorCtr="0">
            <a:noAutofit/>
          </a:bodyPr>
          <a:lstStyle>
            <a:lvl1pPr marR="0" lvl="0" algn="l" rtl="0">
              <a:lnSpc>
                <a:spcPct val="100000"/>
              </a:lnSpc>
              <a:spcBef>
                <a:spcPts val="0"/>
              </a:spcBef>
              <a:spcAft>
                <a:spcPts val="0"/>
              </a:spcAft>
              <a:buClr>
                <a:srgbClr val="000000"/>
              </a:buClr>
              <a:buSzPts val="1400"/>
              <a:buFont typeface="Arial"/>
              <a:buNone/>
              <a:defRPr sz="7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14995525" y="29978350"/>
            <a:ext cx="13900150" cy="2286000"/>
          </a:xfrm>
          <a:prstGeom prst="rect">
            <a:avLst/>
          </a:prstGeom>
          <a:noFill/>
          <a:ln>
            <a:noFill/>
          </a:ln>
        </p:spPr>
        <p:txBody>
          <a:bodyPr spcFirstLastPara="1" wrap="square" lIns="501600" tIns="250800" rIns="501600" bIns="250800" anchor="t" anchorCtr="0">
            <a:noAutofit/>
          </a:bodyPr>
          <a:lstStyle>
            <a:lvl1pPr marR="0" lvl="0" algn="ctr" rtl="0">
              <a:lnSpc>
                <a:spcPct val="100000"/>
              </a:lnSpc>
              <a:spcBef>
                <a:spcPts val="0"/>
              </a:spcBef>
              <a:spcAft>
                <a:spcPts val="0"/>
              </a:spcAft>
              <a:buClr>
                <a:srgbClr val="000000"/>
              </a:buClr>
              <a:buSzPts val="1400"/>
              <a:buFont typeface="Arial"/>
              <a:buNone/>
              <a:defRPr sz="7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rgbClr val="000000"/>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31454725" y="29978350"/>
            <a:ext cx="10242550" cy="2286000"/>
          </a:xfrm>
          <a:prstGeom prst="rect">
            <a:avLst/>
          </a:prstGeom>
          <a:noFill/>
          <a:ln>
            <a:noFill/>
          </a:ln>
        </p:spPr>
        <p:txBody>
          <a:bodyPr spcFirstLastPara="1" wrap="square" lIns="501600" tIns="250800" rIns="501600" bIns="250800" anchor="t" anchorCtr="0">
            <a:noAutofit/>
          </a:bodyPr>
          <a:lstStyle>
            <a:lvl1pPr marL="0" marR="0" lvl="0"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7700"/>
              <a:buFont typeface="Arial"/>
              <a:buNone/>
              <a:defRPr sz="77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0" y="0"/>
            <a:ext cx="43891199" cy="52578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endParaRPr sz="4800" b="0" i="0" u="none" strike="noStrike" cap="none">
              <a:solidFill>
                <a:schemeClr val="lt1"/>
              </a:solidFill>
              <a:latin typeface="Arial"/>
              <a:ea typeface="Arial"/>
              <a:cs typeface="Arial"/>
              <a:sym typeface="Arial"/>
            </a:endParaRPr>
          </a:p>
        </p:txBody>
      </p:sp>
      <p:sp>
        <p:nvSpPr>
          <p:cNvPr id="90" name="Google Shape;90;p13"/>
          <p:cNvSpPr txBox="1"/>
          <p:nvPr/>
        </p:nvSpPr>
        <p:spPr>
          <a:xfrm>
            <a:off x="1143000" y="7017250"/>
            <a:ext cx="10988700" cy="1600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900"/>
              <a:buFont typeface="Arial"/>
              <a:buNone/>
            </a:pPr>
            <a:endParaRPr sz="9900" b="0" i="0" u="none" strike="noStrike" cap="none">
              <a:solidFill>
                <a:schemeClr val="lt1"/>
              </a:solidFill>
              <a:latin typeface="Arial"/>
              <a:ea typeface="Arial"/>
              <a:cs typeface="Arial"/>
              <a:sym typeface="Arial"/>
            </a:endParaRPr>
          </a:p>
        </p:txBody>
      </p:sp>
      <p:sp>
        <p:nvSpPr>
          <p:cNvPr id="91" name="Google Shape;91;p13"/>
          <p:cNvSpPr txBox="1"/>
          <p:nvPr/>
        </p:nvSpPr>
        <p:spPr>
          <a:xfrm>
            <a:off x="1143000" y="260010"/>
            <a:ext cx="41868725" cy="353943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6500"/>
              <a:buFont typeface="Arial"/>
              <a:buNone/>
            </a:pPr>
            <a:r>
              <a:rPr lang="en-US" sz="6500" b="1" i="0" u="none" strike="noStrike" cap="none" dirty="0">
                <a:solidFill>
                  <a:srgbClr val="000000"/>
                </a:solidFill>
                <a:latin typeface="Times New Roman" panose="02020603050405020304" pitchFamily="18" charset="0"/>
                <a:cs typeface="Times New Roman" panose="02020603050405020304" pitchFamily="18" charset="0"/>
                <a:sym typeface="Arial"/>
              </a:rPr>
              <a:t>The Crohn’s Disease Exclusion Diet</a:t>
            </a:r>
            <a:endParaRPr sz="6500" b="1"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algn="ctr" rtl="0">
              <a:lnSpc>
                <a:spcPct val="100000"/>
              </a:lnSpc>
              <a:spcBef>
                <a:spcPts val="0"/>
              </a:spcBef>
              <a:spcAft>
                <a:spcPts val="0"/>
              </a:spcAft>
              <a:buClr>
                <a:srgbClr val="000000"/>
              </a:buClr>
              <a:buSzPts val="5000"/>
              <a:buFont typeface="Arial"/>
              <a:buNone/>
            </a:pPr>
            <a:r>
              <a:rPr lang="en-US" sz="5000" b="1" dirty="0">
                <a:solidFill>
                  <a:schemeClr val="dk2"/>
                </a:solidFill>
                <a:latin typeface="Times New Roman" panose="02020603050405020304" pitchFamily="18" charset="0"/>
                <a:cs typeface="Times New Roman" panose="02020603050405020304" pitchFamily="18" charset="0"/>
              </a:rPr>
              <a:t>Natasha Salziger, MS</a:t>
            </a:r>
          </a:p>
          <a:p>
            <a:pPr marL="0" marR="0" lvl="0" indent="0" algn="ctr" rtl="0">
              <a:lnSpc>
                <a:spcPct val="100000"/>
              </a:lnSpc>
              <a:spcBef>
                <a:spcPts val="0"/>
              </a:spcBef>
              <a:spcAft>
                <a:spcPts val="0"/>
              </a:spcAft>
              <a:buClr>
                <a:srgbClr val="000000"/>
              </a:buClr>
              <a:buSzPts val="5000"/>
              <a:buFont typeface="Arial"/>
              <a:buNone/>
            </a:pPr>
            <a:r>
              <a:rPr lang="en-US" sz="5000" b="1" i="0" u="none" strike="noStrike" cap="none" dirty="0">
                <a:solidFill>
                  <a:schemeClr val="dk2"/>
                </a:solidFill>
                <a:latin typeface="Times New Roman" panose="02020603050405020304" pitchFamily="18" charset="0"/>
                <a:cs typeface="Times New Roman" panose="02020603050405020304" pitchFamily="18" charset="0"/>
                <a:sym typeface="Arial"/>
              </a:rPr>
              <a:t>Department of Clinical Nutrition</a:t>
            </a:r>
          </a:p>
          <a:p>
            <a:pPr marL="0" marR="0" lvl="0" indent="0" algn="ctr" rtl="0">
              <a:lnSpc>
                <a:spcPct val="100000"/>
              </a:lnSpc>
              <a:spcBef>
                <a:spcPts val="0"/>
              </a:spcBef>
              <a:spcAft>
                <a:spcPts val="0"/>
              </a:spcAft>
              <a:buClr>
                <a:srgbClr val="000000"/>
              </a:buClr>
              <a:buSzPts val="5000"/>
              <a:buFont typeface="Arial"/>
              <a:buNone/>
            </a:pPr>
            <a:r>
              <a:rPr lang="en-US" sz="5000" b="1" i="0" u="none" strike="noStrike" cap="none" dirty="0">
                <a:solidFill>
                  <a:schemeClr val="dk2"/>
                </a:solidFill>
                <a:latin typeface="Times New Roman" panose="02020603050405020304" pitchFamily="18" charset="0"/>
                <a:cs typeface="Times New Roman" panose="02020603050405020304" pitchFamily="18" charset="0"/>
                <a:sym typeface="Arial"/>
              </a:rPr>
              <a:t>University of Maryland Medical Center (UMMC), Baltimore, MD</a:t>
            </a:r>
            <a:endParaRPr sz="5000" b="1" i="0" u="none" strike="noStrike" cap="none" dirty="0">
              <a:solidFill>
                <a:schemeClr val="dk2"/>
              </a:solidFill>
              <a:latin typeface="Times New Roman" panose="02020603050405020304" pitchFamily="18" charset="0"/>
              <a:cs typeface="Times New Roman" panose="02020603050405020304" pitchFamily="18" charset="0"/>
              <a:sym typeface="Arial"/>
            </a:endParaRPr>
          </a:p>
        </p:txBody>
      </p:sp>
      <p:sp>
        <p:nvSpPr>
          <p:cNvPr id="92" name="Google Shape;92;p13"/>
          <p:cNvSpPr txBox="1"/>
          <p:nvPr/>
        </p:nvSpPr>
        <p:spPr>
          <a:xfrm>
            <a:off x="694821" y="5474797"/>
            <a:ext cx="12168751" cy="900167"/>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Background</a:t>
            </a:r>
            <a:endParaRPr sz="54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93" name="Google Shape;93;p13"/>
          <p:cNvSpPr txBox="1"/>
          <p:nvPr/>
        </p:nvSpPr>
        <p:spPr>
          <a:xfrm>
            <a:off x="813627" y="17941019"/>
            <a:ext cx="12138896" cy="858707"/>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dirty="0">
                <a:solidFill>
                  <a:schemeClr val="dk1"/>
                </a:solidFill>
                <a:latin typeface="Times New Roman" panose="02020603050405020304" pitchFamily="18" charset="0"/>
                <a:cs typeface="Times New Roman" panose="02020603050405020304" pitchFamily="18" charset="0"/>
              </a:rPr>
              <a:t>Patient Presentation</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cxnSp>
        <p:nvCxnSpPr>
          <p:cNvPr id="94" name="Google Shape;94;p13"/>
          <p:cNvCxnSpPr/>
          <p:nvPr/>
        </p:nvCxnSpPr>
        <p:spPr>
          <a:xfrm>
            <a:off x="-36513" y="5232400"/>
            <a:ext cx="43927714" cy="0"/>
          </a:xfrm>
          <a:prstGeom prst="straightConnector1">
            <a:avLst/>
          </a:prstGeom>
          <a:noFill/>
          <a:ln w="127000" cap="flat" cmpd="sng">
            <a:solidFill>
              <a:schemeClr val="dk1"/>
            </a:solidFill>
            <a:prstDash val="solid"/>
            <a:round/>
            <a:headEnd type="none" w="sm" len="sm"/>
            <a:tailEnd type="none" w="sm" len="sm"/>
          </a:ln>
        </p:spPr>
      </p:cxnSp>
      <p:cxnSp>
        <p:nvCxnSpPr>
          <p:cNvPr id="95" name="Google Shape;95;p13"/>
          <p:cNvCxnSpPr/>
          <p:nvPr/>
        </p:nvCxnSpPr>
        <p:spPr>
          <a:xfrm>
            <a:off x="-36513" y="32381825"/>
            <a:ext cx="43927714" cy="0"/>
          </a:xfrm>
          <a:prstGeom prst="straightConnector1">
            <a:avLst/>
          </a:prstGeom>
          <a:noFill/>
          <a:ln w="254000" cap="flat" cmpd="sng">
            <a:solidFill>
              <a:srgbClr val="FFCD00"/>
            </a:solidFill>
            <a:prstDash val="solid"/>
            <a:round/>
            <a:headEnd type="none" w="sm" len="sm"/>
            <a:tailEnd type="none" w="sm" len="sm"/>
          </a:ln>
        </p:spPr>
      </p:cxnSp>
      <p:grpSp>
        <p:nvGrpSpPr>
          <p:cNvPr id="96" name="Google Shape;96;p13"/>
          <p:cNvGrpSpPr/>
          <p:nvPr/>
        </p:nvGrpSpPr>
        <p:grpSpPr>
          <a:xfrm>
            <a:off x="-36513" y="4813300"/>
            <a:ext cx="43927714" cy="276225"/>
            <a:chOff x="-36513" y="4813300"/>
            <a:chExt cx="43927714" cy="276225"/>
          </a:xfrm>
        </p:grpSpPr>
        <p:cxnSp>
          <p:nvCxnSpPr>
            <p:cNvPr id="97" name="Google Shape;97;p13"/>
            <p:cNvCxnSpPr/>
            <p:nvPr/>
          </p:nvCxnSpPr>
          <p:spPr>
            <a:xfrm>
              <a:off x="-36513" y="4813300"/>
              <a:ext cx="43927714" cy="0"/>
            </a:xfrm>
            <a:prstGeom prst="straightConnector1">
              <a:avLst/>
            </a:prstGeom>
            <a:noFill/>
            <a:ln w="508000" cap="flat" cmpd="sng">
              <a:solidFill>
                <a:srgbClr val="C8102E"/>
              </a:solidFill>
              <a:prstDash val="solid"/>
              <a:round/>
              <a:headEnd type="none" w="sm" len="sm"/>
              <a:tailEnd type="none" w="sm" len="sm"/>
            </a:ln>
          </p:spPr>
        </p:cxnSp>
        <p:cxnSp>
          <p:nvCxnSpPr>
            <p:cNvPr id="98" name="Google Shape;98;p13"/>
            <p:cNvCxnSpPr/>
            <p:nvPr/>
          </p:nvCxnSpPr>
          <p:spPr>
            <a:xfrm>
              <a:off x="-36513" y="5089525"/>
              <a:ext cx="43927714" cy="0"/>
            </a:xfrm>
            <a:prstGeom prst="straightConnector1">
              <a:avLst/>
            </a:prstGeom>
            <a:noFill/>
            <a:ln w="254000" cap="flat" cmpd="sng">
              <a:solidFill>
                <a:srgbClr val="FFCD00"/>
              </a:solidFill>
              <a:prstDash val="solid"/>
              <a:round/>
              <a:headEnd type="none" w="sm" len="sm"/>
              <a:tailEnd type="none" w="sm" len="sm"/>
            </a:ln>
          </p:spPr>
        </p:cxnSp>
      </p:grpSp>
      <p:cxnSp>
        <p:nvCxnSpPr>
          <p:cNvPr id="99" name="Google Shape;99;p13"/>
          <p:cNvCxnSpPr/>
          <p:nvPr/>
        </p:nvCxnSpPr>
        <p:spPr>
          <a:xfrm>
            <a:off x="-36513" y="32262763"/>
            <a:ext cx="43927714" cy="0"/>
          </a:xfrm>
          <a:prstGeom prst="straightConnector1">
            <a:avLst/>
          </a:prstGeom>
          <a:noFill/>
          <a:ln w="127000" cap="flat" cmpd="sng">
            <a:solidFill>
              <a:schemeClr val="dk1"/>
            </a:solidFill>
            <a:prstDash val="solid"/>
            <a:round/>
            <a:headEnd type="none" w="sm" len="sm"/>
            <a:tailEnd type="none" w="sm" len="sm"/>
          </a:ln>
        </p:spPr>
      </p:cxnSp>
      <p:cxnSp>
        <p:nvCxnSpPr>
          <p:cNvPr id="100" name="Google Shape;100;p13"/>
          <p:cNvCxnSpPr/>
          <p:nvPr/>
        </p:nvCxnSpPr>
        <p:spPr>
          <a:xfrm>
            <a:off x="-443497" y="32683450"/>
            <a:ext cx="44546628" cy="0"/>
          </a:xfrm>
          <a:prstGeom prst="straightConnector1">
            <a:avLst/>
          </a:prstGeom>
          <a:noFill/>
          <a:ln w="508000" cap="flat" cmpd="sng">
            <a:solidFill>
              <a:srgbClr val="C8102E"/>
            </a:solidFill>
            <a:prstDash val="solid"/>
            <a:round/>
            <a:headEnd type="none" w="sm" len="sm"/>
            <a:tailEnd type="none" w="sm" len="sm"/>
          </a:ln>
        </p:spPr>
      </p:cxnSp>
      <p:sp>
        <p:nvSpPr>
          <p:cNvPr id="101" name="Google Shape;101;p13"/>
          <p:cNvSpPr txBox="1"/>
          <p:nvPr/>
        </p:nvSpPr>
        <p:spPr>
          <a:xfrm>
            <a:off x="348343" y="18918787"/>
            <a:ext cx="12634035" cy="8880745"/>
          </a:xfrm>
          <a:prstGeom prst="rect">
            <a:avLst/>
          </a:prstGeom>
          <a:noFill/>
          <a:ln>
            <a:noFill/>
          </a:ln>
        </p:spPr>
        <p:txBody>
          <a:bodyPr spcFirstLastPara="1" wrap="square" lIns="182875" tIns="182875" rIns="182875" bIns="182875" anchor="t" anchorCtr="0">
            <a:noAutofit/>
          </a:bodyPr>
          <a:lstStyle/>
          <a:p>
            <a:pPr marL="571500" lvl="0" indent="-571500">
              <a:lnSpc>
                <a:spcPct val="115000"/>
              </a:lnSpc>
              <a:buSzPts val="3600"/>
              <a:buFont typeface="Arial" panose="020B0604020202020204" pitchFamily="34" charset="0"/>
              <a:buChar char="•"/>
            </a:pPr>
            <a:r>
              <a:rPr lang="en-US" sz="3800" dirty="0">
                <a:solidFill>
                  <a:schemeClr val="dk1"/>
                </a:solidFill>
                <a:latin typeface="+mn-lt"/>
                <a:cs typeface="Times New Roman" panose="02020603050405020304" pitchFamily="18" charset="0"/>
              </a:rPr>
              <a:t>A 51 year-old female </a:t>
            </a:r>
          </a:p>
          <a:p>
            <a:pPr marL="571500" lvl="0" indent="-571500">
              <a:lnSpc>
                <a:spcPct val="115000"/>
              </a:lnSpc>
              <a:buSzPts val="3600"/>
              <a:buFont typeface="Arial" panose="020B0604020202020204" pitchFamily="34" charset="0"/>
              <a:buChar char="•"/>
            </a:pPr>
            <a:r>
              <a:rPr lang="en-US" sz="3800" dirty="0">
                <a:solidFill>
                  <a:schemeClr val="dk1"/>
                </a:solidFill>
                <a:latin typeface="+mn-lt"/>
                <a:cs typeface="Times New Roman" panose="02020603050405020304" pitchFamily="18" charset="0"/>
              </a:rPr>
              <a:t>Presented with a cracked </a:t>
            </a:r>
            <a:r>
              <a:rPr lang="en-US" sz="3800" dirty="0" err="1">
                <a:solidFill>
                  <a:schemeClr val="dk1"/>
                </a:solidFill>
                <a:latin typeface="+mn-lt"/>
                <a:cs typeface="Times New Roman" panose="02020603050405020304" pitchFamily="18" charset="0"/>
              </a:rPr>
              <a:t>gastrojejunostomy</a:t>
            </a:r>
            <a:r>
              <a:rPr lang="en-US" sz="3800" dirty="0">
                <a:solidFill>
                  <a:schemeClr val="dk1"/>
                </a:solidFill>
                <a:latin typeface="+mn-lt"/>
                <a:cs typeface="Times New Roman" panose="02020603050405020304" pitchFamily="18" charset="0"/>
              </a:rPr>
              <a:t> (GJ) tube in need of replacement.</a:t>
            </a:r>
          </a:p>
          <a:p>
            <a:pPr marL="571500" lvl="0" indent="-571500">
              <a:lnSpc>
                <a:spcPct val="115000"/>
              </a:lnSpc>
              <a:buSzPts val="3600"/>
              <a:buFont typeface="Arial" panose="020B0604020202020204" pitchFamily="34" charset="0"/>
              <a:buChar char="•"/>
            </a:pPr>
            <a:r>
              <a:rPr lang="en-US" sz="3800" dirty="0">
                <a:solidFill>
                  <a:schemeClr val="dk1"/>
                </a:solidFill>
                <a:latin typeface="+mn-lt"/>
                <a:cs typeface="Times New Roman" panose="02020603050405020304" pitchFamily="18" charset="0"/>
              </a:rPr>
              <a:t>Stable weight, was not receiving tube feeds 2 days prior to admission due to cracked tube </a:t>
            </a:r>
          </a:p>
          <a:p>
            <a:pPr marL="571500" lvl="0" indent="-571500">
              <a:lnSpc>
                <a:spcPct val="115000"/>
              </a:lnSpc>
              <a:buSzPts val="3600"/>
              <a:buFont typeface="Arial" panose="020B0604020202020204" pitchFamily="34" charset="0"/>
              <a:buChar char="•"/>
            </a:pPr>
            <a:r>
              <a:rPr lang="en-US" sz="3800" dirty="0">
                <a:solidFill>
                  <a:schemeClr val="dk1"/>
                </a:solidFill>
                <a:latin typeface="+mn-lt"/>
                <a:cs typeface="Times New Roman" panose="02020603050405020304" pitchFamily="18" charset="0"/>
              </a:rPr>
              <a:t>Past medical history was significant for Crohn’s disease resulting in a total </a:t>
            </a:r>
            <a:r>
              <a:rPr lang="en-US" sz="3800" dirty="0" err="1">
                <a:solidFill>
                  <a:schemeClr val="dk1"/>
                </a:solidFill>
                <a:latin typeface="+mn-lt"/>
                <a:cs typeface="Times New Roman" panose="02020603050405020304" pitchFamily="18" charset="0"/>
              </a:rPr>
              <a:t>proctocolectomy</a:t>
            </a:r>
            <a:r>
              <a:rPr lang="en-US" sz="3800" dirty="0">
                <a:solidFill>
                  <a:schemeClr val="dk1"/>
                </a:solidFill>
                <a:latin typeface="+mn-lt"/>
                <a:cs typeface="Times New Roman" panose="02020603050405020304" pitchFamily="18" charset="0"/>
              </a:rPr>
              <a:t> with an end ileostomy and GJ tube-feeding dependence due to esophageal fistulas. </a:t>
            </a:r>
          </a:p>
          <a:p>
            <a:pPr marL="571500" lvl="0" indent="-571500">
              <a:lnSpc>
                <a:spcPct val="115000"/>
              </a:lnSpc>
              <a:buSzPts val="3600"/>
              <a:buFont typeface="Arial" panose="020B0604020202020204" pitchFamily="34" charset="0"/>
              <a:buChar char="•"/>
            </a:pPr>
            <a:r>
              <a:rPr lang="en-US" sz="3800" dirty="0">
                <a:solidFill>
                  <a:schemeClr val="dk1"/>
                </a:solidFill>
                <a:latin typeface="+mn-lt"/>
                <a:cs typeface="Times New Roman" panose="02020603050405020304" pitchFamily="18" charset="0"/>
              </a:rPr>
              <a:t>The patient had been NPO with tube feeds for the past two and a half years.</a:t>
            </a:r>
          </a:p>
          <a:p>
            <a:pPr marL="571500" lvl="0" indent="-571500">
              <a:lnSpc>
                <a:spcPct val="115000"/>
              </a:lnSpc>
              <a:buSzPts val="3600"/>
              <a:buFont typeface="Arial" panose="020B0604020202020204" pitchFamily="34" charset="0"/>
              <a:buChar char="•"/>
            </a:pPr>
            <a:r>
              <a:rPr lang="en-US" sz="3800" dirty="0">
                <a:solidFill>
                  <a:schemeClr val="dk1"/>
                </a:solidFill>
                <a:latin typeface="+mn-lt"/>
                <a:cs typeface="Times New Roman" panose="02020603050405020304" pitchFamily="18" charset="0"/>
              </a:rPr>
              <a:t>The patient required 35 – 40 kcal/kg due to malabsorption</a:t>
            </a:r>
            <a:endParaRPr lang="en-US" sz="4000" b="0"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a:lnSpc>
                <a:spcPct val="115000"/>
              </a:lnSpc>
              <a:buSzPts val="3600"/>
            </a:pPr>
            <a:r>
              <a:rPr lang="en-US" sz="3800" dirty="0">
                <a:cs typeface="Times New Roman" panose="02020603050405020304" pitchFamily="18" charset="0"/>
              </a:rPr>
              <a:t>.</a:t>
            </a:r>
          </a:p>
          <a:p>
            <a:pPr marL="0" marR="0" lvl="0" indent="0" rtl="0">
              <a:lnSpc>
                <a:spcPct val="115000"/>
              </a:lnSpc>
              <a:spcBef>
                <a:spcPts val="0"/>
              </a:spcBef>
              <a:spcAft>
                <a:spcPts val="0"/>
              </a:spcAft>
              <a:buClr>
                <a:srgbClr val="000000"/>
              </a:buClr>
              <a:buSzPts val="3600"/>
              <a:buFont typeface="Arial"/>
              <a:buNone/>
            </a:pPr>
            <a:endParaRPr lang="en-US" sz="4000" dirty="0">
              <a:solidFill>
                <a:schemeClr val="dk1"/>
              </a:solidFill>
              <a:latin typeface="Times New Roman" panose="02020603050405020304" pitchFamily="18" charset="0"/>
              <a:cs typeface="Times New Roman" panose="02020603050405020304" pitchFamily="18" charset="0"/>
            </a:endParaRPr>
          </a:p>
          <a:p>
            <a:pPr marL="0" marR="0" lvl="0" indent="0" rtl="0">
              <a:lnSpc>
                <a:spcPct val="115000"/>
              </a:lnSpc>
              <a:spcBef>
                <a:spcPts val="0"/>
              </a:spcBef>
              <a:spcAft>
                <a:spcPts val="0"/>
              </a:spcAft>
              <a:buClr>
                <a:srgbClr val="000000"/>
              </a:buClr>
              <a:buSzPts val="3600"/>
              <a:buFont typeface="Arial"/>
              <a:buNone/>
            </a:pPr>
            <a:endParaRPr lang="en-US" sz="4000" b="0"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rtl="0">
              <a:lnSpc>
                <a:spcPct val="115000"/>
              </a:lnSpc>
              <a:spcBef>
                <a:spcPts val="0"/>
              </a:spcBef>
              <a:spcAft>
                <a:spcPts val="0"/>
              </a:spcAft>
              <a:buClr>
                <a:srgbClr val="000000"/>
              </a:buClr>
              <a:buSzPts val="3600"/>
              <a:buFont typeface="Arial"/>
              <a:buNone/>
            </a:pPr>
            <a:endParaRPr lang="en-US" sz="4000" b="0"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102" name="Google Shape;102;p13"/>
          <p:cNvSpPr txBox="1"/>
          <p:nvPr/>
        </p:nvSpPr>
        <p:spPr>
          <a:xfrm>
            <a:off x="30933541" y="12997496"/>
            <a:ext cx="11778802" cy="902476"/>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Conclusion</a:t>
            </a:r>
            <a:endParaRPr sz="54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103" name="Google Shape;103;p13"/>
          <p:cNvSpPr txBox="1"/>
          <p:nvPr/>
        </p:nvSpPr>
        <p:spPr>
          <a:xfrm>
            <a:off x="31035620" y="19441580"/>
            <a:ext cx="11743637" cy="853860"/>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References</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104" name="Google Shape;104;p13"/>
          <p:cNvSpPr txBox="1"/>
          <p:nvPr/>
        </p:nvSpPr>
        <p:spPr>
          <a:xfrm>
            <a:off x="13921453" y="5474984"/>
            <a:ext cx="16311818" cy="900379"/>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Discussion of Literature</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grpSp>
        <p:nvGrpSpPr>
          <p:cNvPr id="105" name="Google Shape;105;p13"/>
          <p:cNvGrpSpPr/>
          <p:nvPr/>
        </p:nvGrpSpPr>
        <p:grpSpPr>
          <a:xfrm>
            <a:off x="-22060" y="4822485"/>
            <a:ext cx="43927714" cy="276225"/>
            <a:chOff x="-22060" y="4822485"/>
            <a:chExt cx="43927714" cy="276225"/>
          </a:xfrm>
        </p:grpSpPr>
        <p:cxnSp>
          <p:nvCxnSpPr>
            <p:cNvPr id="106" name="Google Shape;106;p13"/>
            <p:cNvCxnSpPr/>
            <p:nvPr/>
          </p:nvCxnSpPr>
          <p:spPr>
            <a:xfrm>
              <a:off x="-22060" y="4822485"/>
              <a:ext cx="43927714" cy="0"/>
            </a:xfrm>
            <a:prstGeom prst="straightConnector1">
              <a:avLst/>
            </a:prstGeom>
            <a:noFill/>
            <a:ln w="508000" cap="flat" cmpd="sng">
              <a:solidFill>
                <a:srgbClr val="C8102E"/>
              </a:solidFill>
              <a:prstDash val="solid"/>
              <a:round/>
              <a:headEnd type="none" w="sm" len="sm"/>
              <a:tailEnd type="none" w="sm" len="sm"/>
            </a:ln>
          </p:spPr>
        </p:cxnSp>
        <p:cxnSp>
          <p:nvCxnSpPr>
            <p:cNvPr id="107" name="Google Shape;107;p13"/>
            <p:cNvCxnSpPr/>
            <p:nvPr/>
          </p:nvCxnSpPr>
          <p:spPr>
            <a:xfrm>
              <a:off x="-22060" y="5098710"/>
              <a:ext cx="43927714" cy="0"/>
            </a:xfrm>
            <a:prstGeom prst="straightConnector1">
              <a:avLst/>
            </a:prstGeom>
            <a:noFill/>
            <a:ln w="254000" cap="flat" cmpd="sng">
              <a:solidFill>
                <a:srgbClr val="FFCD00"/>
              </a:solidFill>
              <a:prstDash val="solid"/>
              <a:round/>
              <a:headEnd type="none" w="sm" len="sm"/>
              <a:tailEnd type="none" w="sm" len="sm"/>
            </a:ln>
          </p:spPr>
        </p:cxnSp>
      </p:grpSp>
      <p:pic>
        <p:nvPicPr>
          <p:cNvPr id="108" name="Google Shape;108;p13" descr="ummc-pms"/>
          <p:cNvPicPr preferRelativeResize="0"/>
          <p:nvPr/>
        </p:nvPicPr>
        <p:blipFill rotWithShape="1">
          <a:blip r:embed="rId3">
            <a:alphaModFix/>
          </a:blip>
          <a:srcRect/>
          <a:stretch/>
        </p:blipFill>
        <p:spPr>
          <a:xfrm>
            <a:off x="1038225" y="2091133"/>
            <a:ext cx="7907337" cy="1873250"/>
          </a:xfrm>
          <a:prstGeom prst="rect">
            <a:avLst/>
          </a:prstGeom>
          <a:noFill/>
          <a:ln>
            <a:noFill/>
          </a:ln>
        </p:spPr>
      </p:pic>
      <p:sp>
        <p:nvSpPr>
          <p:cNvPr id="109" name="Google Shape;109;p13"/>
          <p:cNvSpPr/>
          <p:nvPr/>
        </p:nvSpPr>
        <p:spPr>
          <a:xfrm>
            <a:off x="348343" y="6432047"/>
            <a:ext cx="12968372" cy="10767677"/>
          </a:xfrm>
          <a:prstGeom prst="rect">
            <a:avLst/>
          </a:prstGeom>
          <a:noFill/>
          <a:ln>
            <a:noFill/>
          </a:ln>
        </p:spPr>
        <p:txBody>
          <a:bodyPr spcFirstLastPara="1" wrap="square" lIns="91425" tIns="45700" rIns="91425" bIns="45700" anchor="t" anchorCtr="0">
            <a:noAutofit/>
          </a:bodyPr>
          <a:lstStyle/>
          <a:p>
            <a:pPr>
              <a:lnSpc>
                <a:spcPct val="107000"/>
              </a:lnSpc>
              <a:spcAft>
                <a:spcPts val="800"/>
              </a:spcAft>
            </a:pPr>
            <a:r>
              <a:rPr lang="en-US" sz="3800" dirty="0">
                <a:latin typeface="+mn-lt"/>
                <a:cs typeface="Times New Roman" panose="02020603050405020304" pitchFamily="18" charset="0"/>
              </a:rPr>
              <a:t>Crohn’s disease is a chronic inflammatory condition that can affect any area of the digestive tract but most commonly effects the ileum and the beginning of the colon (1). There is no cure for Crohn’s but pharmacological, immunosuppressant, and biologic treatments can help reduce symptoms and initiate remission. </a:t>
            </a:r>
          </a:p>
          <a:p>
            <a:pPr>
              <a:lnSpc>
                <a:spcPct val="107000"/>
              </a:lnSpc>
              <a:spcAft>
                <a:spcPts val="800"/>
              </a:spcAft>
            </a:pPr>
            <a:r>
              <a:rPr lang="en-US" sz="3800" dirty="0">
                <a:latin typeface="+mn-lt"/>
                <a:cs typeface="Times New Roman" panose="02020603050405020304" pitchFamily="18" charset="0"/>
              </a:rPr>
              <a:t>The Crohn’s disease exclusion diet (CDED) was created with the purpose of inducing remission. It is a whole foods diet combined with partial enteral nutrition that excludes exposure to foods that negatively impact the gut microbiome (2). </a:t>
            </a:r>
            <a:r>
              <a:rPr lang="en-US" sz="3800" dirty="0"/>
              <a:t>The CDED has been primarily used for children on exclusive enteral nutrition; however, there is a growing interest in the possible impacts of this approach in adults. </a:t>
            </a:r>
          </a:p>
          <a:p>
            <a:r>
              <a:rPr lang="en-US" sz="3800" dirty="0"/>
              <a:t>The purpose of this case study was to review literature on the CDED diet in adults, apply it to patient care, and consider applications for future clinical utilization. </a:t>
            </a:r>
          </a:p>
          <a:p>
            <a:pPr>
              <a:lnSpc>
                <a:spcPct val="107000"/>
              </a:lnSpc>
              <a:spcAft>
                <a:spcPts val="800"/>
              </a:spcAft>
            </a:pPr>
            <a:endParaRPr lang="en-US" sz="3800" dirty="0">
              <a:latin typeface="+mn-lt"/>
              <a:cs typeface="Times New Roman" panose="02020603050405020304" pitchFamily="18" charset="0"/>
            </a:endParaRPr>
          </a:p>
          <a:p>
            <a:pPr>
              <a:lnSpc>
                <a:spcPct val="107000"/>
              </a:lnSpc>
              <a:spcAft>
                <a:spcPts val="800"/>
              </a:spcAft>
            </a:pPr>
            <a:endParaRPr lang="en-US" sz="3800" dirty="0">
              <a:latin typeface="+mn-lt"/>
              <a:cs typeface="Times New Roman" panose="02020603050405020304" pitchFamily="18" charset="0"/>
            </a:endParaRPr>
          </a:p>
          <a:p>
            <a:pPr>
              <a:lnSpc>
                <a:spcPct val="107000"/>
              </a:lnSpc>
              <a:spcAft>
                <a:spcPts val="800"/>
              </a:spcAft>
            </a:pPr>
            <a:endParaRPr lang="en-US" sz="3800" dirty="0">
              <a:latin typeface="+mn-lt"/>
              <a:cs typeface="Times New Roman" panose="02020603050405020304" pitchFamily="18" charset="0"/>
            </a:endParaRPr>
          </a:p>
          <a:p>
            <a:pPr>
              <a:lnSpc>
                <a:spcPct val="107000"/>
              </a:lnSpc>
              <a:spcAft>
                <a:spcPts val="800"/>
              </a:spcAft>
            </a:pPr>
            <a:endParaRPr lang="en-US" sz="3800" dirty="0">
              <a:latin typeface="+mn-lt"/>
              <a:cs typeface="Times New Roman" panose="02020603050405020304" pitchFamily="18" charset="0"/>
            </a:endParaRPr>
          </a:p>
          <a:p>
            <a:pPr>
              <a:lnSpc>
                <a:spcPct val="107000"/>
              </a:lnSpc>
              <a:spcAft>
                <a:spcPts val="800"/>
              </a:spcAft>
            </a:pPr>
            <a:endParaRPr lang="en-US" sz="3800" dirty="0">
              <a:latin typeface="+mn-lt"/>
              <a:cs typeface="Times New Roman" panose="02020603050405020304" pitchFamily="18" charset="0"/>
            </a:endParaRPr>
          </a:p>
          <a:p>
            <a:pPr>
              <a:lnSpc>
                <a:spcPct val="107000"/>
              </a:lnSpc>
              <a:spcAft>
                <a:spcPts val="800"/>
              </a:spcAft>
            </a:pPr>
            <a:endParaRPr lang="en-US" sz="3800" dirty="0">
              <a:latin typeface="+mn-lt"/>
              <a:cs typeface="Times New Roman" panose="02020603050405020304" pitchFamily="18" charset="0"/>
            </a:endParaRPr>
          </a:p>
          <a:p>
            <a:pPr>
              <a:lnSpc>
                <a:spcPct val="107000"/>
              </a:lnSpc>
              <a:spcAft>
                <a:spcPts val="800"/>
              </a:spcAft>
            </a:pPr>
            <a:endParaRPr lang="en-US" sz="3800" dirty="0">
              <a:latin typeface="+mn-lt"/>
              <a:cs typeface="Times New Roman" panose="02020603050405020304" pitchFamily="18" charset="0"/>
            </a:endParaRPr>
          </a:p>
          <a:p>
            <a:pPr>
              <a:lnSpc>
                <a:spcPct val="107000"/>
              </a:lnSpc>
              <a:spcAft>
                <a:spcPts val="800"/>
              </a:spcAft>
            </a:pPr>
            <a:endParaRPr lang="en-US" sz="3800" dirty="0">
              <a:latin typeface="+mn-lt"/>
              <a:cs typeface="Times New Roman" panose="02020603050405020304" pitchFamily="18" charset="0"/>
            </a:endParaRPr>
          </a:p>
          <a:p>
            <a:pPr>
              <a:lnSpc>
                <a:spcPct val="107000"/>
              </a:lnSpc>
              <a:spcAft>
                <a:spcPts val="800"/>
              </a:spcAft>
            </a:pPr>
            <a:endParaRPr lang="en-US" sz="3800" dirty="0">
              <a:latin typeface="+mn-lt"/>
              <a:cs typeface="Times New Roman" panose="02020603050405020304" pitchFamily="18" charset="0"/>
            </a:endParaRPr>
          </a:p>
          <a:p>
            <a:pPr>
              <a:lnSpc>
                <a:spcPct val="107000"/>
              </a:lnSpc>
              <a:spcAft>
                <a:spcPts val="800"/>
              </a:spcAft>
            </a:pPr>
            <a:endParaRPr lang="en-US" sz="3800" dirty="0">
              <a:latin typeface="+mn-lt"/>
              <a:cs typeface="Times New Roman" panose="02020603050405020304" pitchFamily="18" charset="0"/>
            </a:endParaRPr>
          </a:p>
        </p:txBody>
      </p:sp>
      <p:sp>
        <p:nvSpPr>
          <p:cNvPr id="111" name="Google Shape;111;p13"/>
          <p:cNvSpPr txBox="1"/>
          <p:nvPr/>
        </p:nvSpPr>
        <p:spPr>
          <a:xfrm>
            <a:off x="46812200" y="22555200"/>
            <a:ext cx="184666"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endParaRPr sz="2800" b="0" i="0" u="none" strike="noStrike" cap="none">
              <a:solidFill>
                <a:srgbClr val="000000"/>
              </a:solidFill>
              <a:latin typeface="Arial"/>
              <a:ea typeface="Arial"/>
              <a:cs typeface="Arial"/>
              <a:sym typeface="Arial"/>
            </a:endParaRPr>
          </a:p>
        </p:txBody>
      </p:sp>
      <p:sp>
        <p:nvSpPr>
          <p:cNvPr id="113" name="Google Shape;113;p13"/>
          <p:cNvSpPr txBox="1"/>
          <p:nvPr/>
        </p:nvSpPr>
        <p:spPr>
          <a:xfrm>
            <a:off x="30933088" y="13886787"/>
            <a:ext cx="11846169" cy="5787673"/>
          </a:xfrm>
          <a:prstGeom prst="rect">
            <a:avLst/>
          </a:prstGeom>
          <a:noFill/>
          <a:ln>
            <a:noFill/>
          </a:ln>
        </p:spPr>
        <p:txBody>
          <a:bodyPr spcFirstLastPara="1" wrap="square" lIns="91425" tIns="91425" rIns="91425" bIns="91425" anchor="t" anchorCtr="0">
            <a:noAutofit/>
          </a:bodyPr>
          <a:lstStyle/>
          <a:p>
            <a:pPr lvl="0">
              <a:lnSpc>
                <a:spcPct val="115000"/>
              </a:lnSpc>
              <a:buClr>
                <a:schemeClr val="dk1"/>
              </a:buClr>
              <a:buSzPts val="1100"/>
            </a:pPr>
            <a:r>
              <a:rPr lang="en-US" sz="3800" dirty="0">
                <a:latin typeface="+mn-lt"/>
                <a:cs typeface="Times New Roman" panose="02020603050405020304" pitchFamily="18" charset="0"/>
              </a:rPr>
              <a:t>The  CDED may present a viable treatment option, either as sole therapy or in conjunction with other treatments and nutrition therapies, to induce remission and thereby reduce severe disease-related complications in adults. Additional high-quality research is needed to clarify potential treatment benefits and optimal patients before practice guidelines can be developed.</a:t>
            </a:r>
            <a:endParaRPr sz="3800" b="0" i="0" u="none" strike="noStrike" cap="none" dirty="0">
              <a:solidFill>
                <a:srgbClr val="000000"/>
              </a:solidFill>
              <a:latin typeface="+mn-lt"/>
              <a:cs typeface="Times New Roman" panose="02020603050405020304" pitchFamily="18" charset="0"/>
              <a:sym typeface="Arial"/>
            </a:endParaRPr>
          </a:p>
        </p:txBody>
      </p:sp>
      <p:sp>
        <p:nvSpPr>
          <p:cNvPr id="114" name="Google Shape;114;p13"/>
          <p:cNvSpPr txBox="1"/>
          <p:nvPr/>
        </p:nvSpPr>
        <p:spPr>
          <a:xfrm>
            <a:off x="30933088" y="20518807"/>
            <a:ext cx="11733529" cy="11561393"/>
          </a:xfrm>
          <a:prstGeom prst="rect">
            <a:avLst/>
          </a:prstGeom>
          <a:noFill/>
          <a:ln>
            <a:noFill/>
          </a:ln>
        </p:spPr>
        <p:txBody>
          <a:bodyPr spcFirstLastPara="1" wrap="square" lIns="91425" tIns="45700" rIns="91425" bIns="45700" anchor="t" anchorCtr="0">
            <a:noAutofit/>
          </a:bodyPr>
          <a:lstStyle/>
          <a:p>
            <a:pPr marL="781050" lvl="0" indent="-742950">
              <a:lnSpc>
                <a:spcPct val="114000"/>
              </a:lnSpc>
              <a:buClr>
                <a:schemeClr val="dk1"/>
              </a:buClr>
              <a:buSzPts val="3000"/>
              <a:buFont typeface="+mj-lt"/>
              <a:buAutoNum type="arabicPeriod"/>
            </a:pPr>
            <a:r>
              <a:rPr lang="en-US" sz="3000" dirty="0">
                <a:latin typeface="Times New Roman" panose="02020603050405020304" pitchFamily="18" charset="0"/>
                <a:cs typeface="Times New Roman" panose="02020603050405020304" pitchFamily="18" charset="0"/>
              </a:rPr>
              <a:t>Crohn’s and Colitis Canada. Types of Diets in IBD. Accessed February 25, 2023. https://crohnsandcolitis.ca/About-Crohn-s-	Colitis/IBD-Journey/Diet-and-Nutrition-in-IBD/</a:t>
            </a:r>
            <a:r>
              <a:rPr lang="en-US" sz="3000" dirty="0" err="1">
                <a:latin typeface="Times New Roman" panose="02020603050405020304" pitchFamily="18" charset="0"/>
                <a:cs typeface="Times New Roman" panose="02020603050405020304" pitchFamily="18" charset="0"/>
              </a:rPr>
              <a:t>Types-of-Diets-in-IBD#crohns-disease-exclusion-diet-cded</a:t>
            </a:r>
            <a:endParaRPr lang="en-US" sz="3000" dirty="0">
              <a:latin typeface="Times New Roman" panose="02020603050405020304" pitchFamily="18" charset="0"/>
              <a:cs typeface="Times New Roman" panose="02020603050405020304" pitchFamily="18" charset="0"/>
            </a:endParaRPr>
          </a:p>
          <a:p>
            <a:pPr marL="781050" lvl="0" indent="-742950">
              <a:lnSpc>
                <a:spcPct val="114000"/>
              </a:lnSpc>
              <a:buClr>
                <a:schemeClr val="dk1"/>
              </a:buClr>
              <a:buSzPts val="3000"/>
              <a:buFont typeface="+mj-lt"/>
              <a:buAutoNum type="arabicPeriod"/>
            </a:pPr>
            <a:r>
              <a:rPr lang="en-US" sz="3000" dirty="0">
                <a:latin typeface="Times New Roman" panose="02020603050405020304" pitchFamily="18" charset="0"/>
                <a:cs typeface="Times New Roman" panose="02020603050405020304" pitchFamily="18" charset="0"/>
              </a:rPr>
              <a:t>Crohn’s &amp; Colitis Foundation. Overview of Crohn’s Disease. Updated 2022. Accessed January 17, 2023. 	https://www.crohnscolitisfoundation.org/what-is-crohns-disease/overview</a:t>
            </a:r>
          </a:p>
          <a:p>
            <a:pPr marL="781050" lvl="0" indent="-742950">
              <a:lnSpc>
                <a:spcPct val="114000"/>
              </a:lnSpc>
              <a:buClr>
                <a:schemeClr val="dk1"/>
              </a:buClr>
              <a:buSzPts val="3000"/>
              <a:buFont typeface="+mj-lt"/>
              <a:buAutoNum type="arabicPeriod"/>
            </a:pPr>
            <a:r>
              <a:rPr lang="en-US" sz="3000" dirty="0">
                <a:latin typeface="Times New Roman" panose="02020603050405020304" pitchFamily="18" charset="0"/>
                <a:cs typeface="Times New Roman" panose="02020603050405020304" pitchFamily="18" charset="0"/>
              </a:rPr>
              <a:t>Levine A, Wine E, </a:t>
            </a:r>
            <a:r>
              <a:rPr lang="en-US" sz="3000" dirty="0" err="1">
                <a:latin typeface="Times New Roman" panose="02020603050405020304" pitchFamily="18" charset="0"/>
                <a:cs typeface="Times New Roman" panose="02020603050405020304" pitchFamily="18" charset="0"/>
              </a:rPr>
              <a:t>Assa</a:t>
            </a:r>
            <a:r>
              <a:rPr lang="en-US" sz="3000" dirty="0">
                <a:latin typeface="Times New Roman" panose="02020603050405020304" pitchFamily="18" charset="0"/>
                <a:cs typeface="Times New Roman" panose="02020603050405020304" pitchFamily="18" charset="0"/>
              </a:rPr>
              <a:t> A, et al. Crohn's Disease Exclusion Diet Plus Partial Enteral Nutrition Induces Sustained Remission 	in a Randomized Controlled Trial. Gastroenterology. 2019;157(2):440-450.e8. doi:10.1053/j.gastro.2019.04.021</a:t>
            </a:r>
          </a:p>
          <a:p>
            <a:pPr marL="781050" lvl="0" indent="-742950">
              <a:lnSpc>
                <a:spcPct val="114000"/>
              </a:lnSpc>
              <a:buClr>
                <a:schemeClr val="dk1"/>
              </a:buClr>
              <a:buSzPts val="3000"/>
              <a:buFont typeface="+mj-lt"/>
              <a:buAutoNum type="arabicPeriod"/>
            </a:pPr>
            <a:r>
              <a:rPr lang="en-US" sz="3000" dirty="0" err="1">
                <a:latin typeface="Times New Roman" panose="02020603050405020304" pitchFamily="18" charset="0"/>
                <a:cs typeface="Times New Roman" panose="02020603050405020304" pitchFamily="18" charset="0"/>
              </a:rPr>
              <a:t>Szczubełek</a:t>
            </a:r>
            <a:r>
              <a:rPr lang="en-US" sz="3000" dirty="0">
                <a:latin typeface="Times New Roman" panose="02020603050405020304" pitchFamily="18" charset="0"/>
                <a:cs typeface="Times New Roman" panose="02020603050405020304" pitchFamily="18" charset="0"/>
              </a:rPr>
              <a:t> M, </a:t>
            </a:r>
            <a:r>
              <a:rPr lang="en-US" sz="3000" dirty="0" err="1">
                <a:latin typeface="Times New Roman" panose="02020603050405020304" pitchFamily="18" charset="0"/>
                <a:cs typeface="Times New Roman" panose="02020603050405020304" pitchFamily="18" charset="0"/>
              </a:rPr>
              <a:t>Pomorska</a:t>
            </a:r>
            <a:r>
              <a:rPr lang="en-US" sz="3000" dirty="0">
                <a:latin typeface="Times New Roman" panose="02020603050405020304" pitchFamily="18" charset="0"/>
                <a:cs typeface="Times New Roman" panose="02020603050405020304" pitchFamily="18" charset="0"/>
              </a:rPr>
              <a:t> K, </a:t>
            </a:r>
            <a:r>
              <a:rPr lang="en-US" sz="3000" dirty="0" err="1">
                <a:latin typeface="Times New Roman" panose="02020603050405020304" pitchFamily="18" charset="0"/>
                <a:cs typeface="Times New Roman" panose="02020603050405020304" pitchFamily="18" charset="0"/>
              </a:rPr>
              <a:t>Korólczyk-Kowalczyk</a:t>
            </a:r>
            <a:r>
              <a:rPr lang="en-US" sz="3000" dirty="0">
                <a:latin typeface="Times New Roman" panose="02020603050405020304" pitchFamily="18" charset="0"/>
                <a:cs typeface="Times New Roman" panose="02020603050405020304" pitchFamily="18" charset="0"/>
              </a:rPr>
              <a:t> M, Lewandowski K, </a:t>
            </a:r>
            <a:r>
              <a:rPr lang="en-US" sz="3000" dirty="0" err="1">
                <a:latin typeface="Times New Roman" panose="02020603050405020304" pitchFamily="18" charset="0"/>
                <a:cs typeface="Times New Roman" panose="02020603050405020304" pitchFamily="18" charset="0"/>
              </a:rPr>
              <a:t>Kaniewska</a:t>
            </a:r>
            <a:r>
              <a:rPr lang="en-US" sz="3000" dirty="0">
                <a:latin typeface="Times New Roman" panose="02020603050405020304" pitchFamily="18" charset="0"/>
                <a:cs typeface="Times New Roman" panose="02020603050405020304" pitchFamily="18" charset="0"/>
              </a:rPr>
              <a:t> M, </a:t>
            </a:r>
            <a:r>
              <a:rPr lang="en-US" sz="3000" dirty="0" err="1">
                <a:latin typeface="Times New Roman" panose="02020603050405020304" pitchFamily="18" charset="0"/>
                <a:cs typeface="Times New Roman" panose="02020603050405020304" pitchFamily="18" charset="0"/>
              </a:rPr>
              <a:t>Rydzewska</a:t>
            </a:r>
            <a:r>
              <a:rPr lang="en-US" sz="3000" dirty="0">
                <a:latin typeface="Times New Roman" panose="02020603050405020304" pitchFamily="18" charset="0"/>
                <a:cs typeface="Times New Roman" panose="02020603050405020304" pitchFamily="18" charset="0"/>
              </a:rPr>
              <a:t> G. Effectiveness of Crohn's Disease Exclusion Diet for Induction of Remission in Crohn's Disease Adult Patients. Nutrients. 2021;13(11):4112. Published 2021 Nov 17. doi:10.3390/nu13114112</a:t>
            </a:r>
          </a:p>
          <a:p>
            <a:pPr marL="781050" indent="-742950">
              <a:lnSpc>
                <a:spcPct val="114000"/>
              </a:lnSpc>
              <a:buClr>
                <a:schemeClr val="dk1"/>
              </a:buClr>
              <a:buSzPts val="3000"/>
              <a:buFont typeface="+mj-lt"/>
              <a:buAutoNum type="arabicPeriod"/>
            </a:pPr>
            <a:r>
              <a:rPr lang="en-US" sz="3000" dirty="0" err="1">
                <a:latin typeface="Times New Roman" panose="02020603050405020304" pitchFamily="18" charset="0"/>
                <a:cs typeface="Times New Roman" panose="02020603050405020304" pitchFamily="18" charset="0"/>
              </a:rPr>
              <a:t>Sigall</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Boneh</a:t>
            </a:r>
            <a:r>
              <a:rPr lang="en-US" sz="3000" dirty="0">
                <a:latin typeface="Times New Roman" panose="02020603050405020304" pitchFamily="18" charset="0"/>
                <a:cs typeface="Times New Roman" panose="02020603050405020304" pitchFamily="18" charset="0"/>
              </a:rPr>
              <a:t> R, </a:t>
            </a:r>
            <a:r>
              <a:rPr lang="en-US" sz="3000" dirty="0" err="1">
                <a:latin typeface="Times New Roman" panose="02020603050405020304" pitchFamily="18" charset="0"/>
                <a:cs typeface="Times New Roman" panose="02020603050405020304" pitchFamily="18" charset="0"/>
              </a:rPr>
              <a:t>Sarbagili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Shabat</a:t>
            </a:r>
            <a:r>
              <a:rPr lang="en-US" sz="3000" dirty="0">
                <a:latin typeface="Times New Roman" panose="02020603050405020304" pitchFamily="18" charset="0"/>
                <a:cs typeface="Times New Roman" panose="02020603050405020304" pitchFamily="18" charset="0"/>
              </a:rPr>
              <a:t> C, </a:t>
            </a:r>
            <a:r>
              <a:rPr lang="en-US" sz="3000" dirty="0" err="1">
                <a:latin typeface="Times New Roman" panose="02020603050405020304" pitchFamily="18" charset="0"/>
                <a:cs typeface="Times New Roman" panose="02020603050405020304" pitchFamily="18" charset="0"/>
              </a:rPr>
              <a:t>Yanai</a:t>
            </a:r>
            <a:r>
              <a:rPr lang="en-US" sz="3000" dirty="0">
                <a:latin typeface="Times New Roman" panose="02020603050405020304" pitchFamily="18" charset="0"/>
                <a:cs typeface="Times New Roman" panose="02020603050405020304" pitchFamily="18" charset="0"/>
              </a:rPr>
              <a:t> H, et al. Dietary Therapy With the Crohn's Disease Exclusion Diet is a Successful Strategy for Induction of Remission in Children and Adults Failing Biological Therapy. J </a:t>
            </a:r>
            <a:r>
              <a:rPr lang="en-US" sz="3000" dirty="0" err="1">
                <a:latin typeface="Times New Roman" panose="02020603050405020304" pitchFamily="18" charset="0"/>
                <a:cs typeface="Times New Roman" panose="02020603050405020304" pitchFamily="18" charset="0"/>
              </a:rPr>
              <a:t>Crohns</a:t>
            </a:r>
            <a:r>
              <a:rPr lang="en-US" sz="3000" dirty="0">
                <a:latin typeface="Times New Roman" panose="02020603050405020304" pitchFamily="18" charset="0"/>
                <a:cs typeface="Times New Roman" panose="02020603050405020304" pitchFamily="18" charset="0"/>
              </a:rPr>
              <a:t> Colitis. 2017;11(10):1205-1212. doi:10.1093/</a:t>
            </a:r>
            <a:r>
              <a:rPr lang="en-US" sz="3000" dirty="0" err="1">
                <a:latin typeface="Times New Roman" panose="02020603050405020304" pitchFamily="18" charset="0"/>
                <a:cs typeface="Times New Roman" panose="02020603050405020304" pitchFamily="18" charset="0"/>
              </a:rPr>
              <a:t>ecco-jcc</a:t>
            </a:r>
            <a:r>
              <a:rPr lang="en-US" sz="3000" dirty="0">
                <a:latin typeface="Times New Roman" panose="02020603050405020304" pitchFamily="18" charset="0"/>
                <a:cs typeface="Times New Roman" panose="02020603050405020304" pitchFamily="18" charset="0"/>
              </a:rPr>
              <a:t>/jjx071</a:t>
            </a:r>
          </a:p>
          <a:p>
            <a:pPr marL="781050" lvl="0" indent="-742950">
              <a:lnSpc>
                <a:spcPct val="114000"/>
              </a:lnSpc>
              <a:buClr>
                <a:schemeClr val="dk1"/>
              </a:buClr>
              <a:buSzPts val="3000"/>
              <a:buFont typeface="+mj-lt"/>
              <a:buAutoNum type="arabicPeriod"/>
            </a:pPr>
            <a:endParaRPr lang="en-US" sz="3000" dirty="0">
              <a:latin typeface="Times New Roman" panose="02020603050405020304" pitchFamily="18" charset="0"/>
              <a:cs typeface="Times New Roman" panose="02020603050405020304" pitchFamily="18" charset="0"/>
            </a:endParaRPr>
          </a:p>
          <a:p>
            <a:pPr marL="781050" lvl="0" indent="-742950">
              <a:lnSpc>
                <a:spcPct val="114000"/>
              </a:lnSpc>
              <a:buClr>
                <a:schemeClr val="dk1"/>
              </a:buClr>
              <a:buSzPts val="3000"/>
              <a:buFont typeface="+mj-lt"/>
              <a:buAutoNum type="arabicPeriod"/>
            </a:pPr>
            <a:endParaRPr lang="en-US" sz="3000" dirty="0">
              <a:latin typeface="Times New Roman" panose="02020603050405020304" pitchFamily="18" charset="0"/>
              <a:cs typeface="Times New Roman" panose="02020603050405020304" pitchFamily="18" charset="0"/>
            </a:endParaRPr>
          </a:p>
          <a:p>
            <a:pPr marL="781050" lvl="0" indent="-742950" algn="just">
              <a:lnSpc>
                <a:spcPct val="114000"/>
              </a:lnSpc>
              <a:buClr>
                <a:schemeClr val="dk1"/>
              </a:buClr>
              <a:buSzPts val="3000"/>
              <a:buFont typeface="+mj-lt"/>
              <a:buAutoNum type="arabicPeriod"/>
            </a:pPr>
            <a:endParaRPr lang="en-US" sz="3000" dirty="0">
              <a:solidFill>
                <a:schemeClr val="dk1"/>
              </a:solidFill>
              <a:highlight>
                <a:srgbClr val="FFFFFF"/>
              </a:highlight>
              <a:latin typeface="Times New Roman" panose="02020603050405020304" pitchFamily="18" charset="0"/>
              <a:cs typeface="Times New Roman" panose="02020603050405020304" pitchFamily="18" charset="0"/>
            </a:endParaRPr>
          </a:p>
        </p:txBody>
      </p:sp>
      <p:sp>
        <p:nvSpPr>
          <p:cNvPr id="53" name="Google Shape;119;p13"/>
          <p:cNvSpPr txBox="1"/>
          <p:nvPr/>
        </p:nvSpPr>
        <p:spPr>
          <a:xfrm>
            <a:off x="13758129" y="6408506"/>
            <a:ext cx="17056153" cy="25735196"/>
          </a:xfrm>
          <a:prstGeom prst="rect">
            <a:avLst/>
          </a:prstGeom>
          <a:solidFill>
            <a:schemeClr val="lt1"/>
          </a:solidFill>
          <a:ln w="25400" cap="flat" cmpd="sng">
            <a:noFill/>
            <a:prstDash val="solid"/>
            <a:round/>
            <a:headEnd type="none" w="sm" len="sm"/>
            <a:tailEnd type="none" w="sm" len="sm"/>
          </a:ln>
        </p:spPr>
        <p:txBody>
          <a:bodyPr spcFirstLastPara="1" wrap="square" lIns="182875" tIns="182875" rIns="182875" bIns="182875" anchor="t" anchorCtr="0">
            <a:noAutofit/>
          </a:bodyPr>
          <a:lstStyle/>
          <a:p>
            <a:pPr>
              <a:lnSpc>
                <a:spcPct val="107000"/>
              </a:lnSpc>
              <a:spcAft>
                <a:spcPts val="800"/>
              </a:spcAft>
              <a:buSzPts val="3600"/>
            </a:pPr>
            <a:r>
              <a:rPr lang="en-US" sz="3800" dirty="0">
                <a:latin typeface="+mn-lt"/>
                <a:cs typeface="Times New Roman" panose="02020603050405020304" pitchFamily="18" charset="0"/>
              </a:rPr>
              <a:t>A study by Levine et al examined the effectiveness of the CDED in biologic naive patients suffering from mild to moderate Crohn's disease and a maximum disease duration of 5 years (3).</a:t>
            </a:r>
          </a:p>
          <a:p>
            <a:pPr>
              <a:lnSpc>
                <a:spcPct val="107000"/>
              </a:lnSpc>
              <a:spcAft>
                <a:spcPts val="800"/>
              </a:spcAft>
              <a:buSzPts val="3600"/>
            </a:pPr>
            <a:r>
              <a:rPr lang="en-US" sz="3800" dirty="0">
                <a:latin typeface="+mn-lt"/>
                <a:cs typeface="Times New Roman" panose="02020603050405020304" pitchFamily="18" charset="0"/>
              </a:rPr>
              <a:t>•	Separated participants into CDED only and CDED + partial EN groups</a:t>
            </a:r>
          </a:p>
          <a:p>
            <a:pPr>
              <a:lnSpc>
                <a:spcPct val="107000"/>
              </a:lnSpc>
              <a:spcAft>
                <a:spcPts val="800"/>
              </a:spcAft>
              <a:buSzPts val="3600"/>
            </a:pPr>
            <a:r>
              <a:rPr lang="en-US" sz="3800" dirty="0">
                <a:latin typeface="+mn-lt"/>
                <a:cs typeface="Times New Roman" panose="02020603050405020304" pitchFamily="18" charset="0"/>
              </a:rPr>
              <a:t>•	Investigated rates of remission using the Harvey-Bradshaw index over 24-weeks</a:t>
            </a:r>
          </a:p>
          <a:p>
            <a:pPr>
              <a:lnSpc>
                <a:spcPct val="107000"/>
              </a:lnSpc>
              <a:spcAft>
                <a:spcPts val="800"/>
              </a:spcAft>
              <a:buSzPts val="3600"/>
            </a:pPr>
            <a:r>
              <a:rPr lang="en-US" sz="3800" dirty="0">
                <a:latin typeface="+mn-lt"/>
                <a:cs typeface="Times New Roman" panose="02020603050405020304" pitchFamily="18" charset="0"/>
              </a:rPr>
              <a:t>•	50% of participants entered and maintained remission</a:t>
            </a:r>
          </a:p>
          <a:p>
            <a:pPr>
              <a:lnSpc>
                <a:spcPct val="107000"/>
              </a:lnSpc>
              <a:spcAft>
                <a:spcPts val="800"/>
              </a:spcAft>
              <a:buSzPts val="3600"/>
            </a:pPr>
            <a:r>
              <a:rPr lang="en-US" sz="3800" dirty="0">
                <a:latin typeface="+mn-lt"/>
                <a:cs typeface="Times New Roman" panose="02020603050405020304" pitchFamily="18" charset="0"/>
              </a:rPr>
              <a:t>•	Statistically significant improvements in inflammatory markers and mucosal healing on endoscopy</a:t>
            </a:r>
          </a:p>
          <a:p>
            <a:pPr>
              <a:lnSpc>
                <a:spcPct val="107000"/>
              </a:lnSpc>
              <a:spcAft>
                <a:spcPts val="800"/>
              </a:spcAft>
              <a:buSzPts val="3600"/>
            </a:pPr>
            <a:r>
              <a:rPr lang="en-US" sz="3800" dirty="0">
                <a:latin typeface="+mn-lt"/>
                <a:cs typeface="Times New Roman" panose="02020603050405020304" pitchFamily="18" charset="0"/>
              </a:rPr>
              <a:t>•	These improvements were not different between groups, therefore the authors concluded the benefits stem from table foods and not nutrition support</a:t>
            </a:r>
          </a:p>
          <a:p>
            <a:pPr lvl="0">
              <a:lnSpc>
                <a:spcPct val="107000"/>
              </a:lnSpc>
              <a:spcAft>
                <a:spcPts val="800"/>
              </a:spcAft>
              <a:buSzPts val="3600"/>
            </a:pPr>
            <a:endParaRPr lang="en-US" sz="3800" dirty="0">
              <a:latin typeface="+mn-lt"/>
              <a:cs typeface="Times New Roman" panose="02020603050405020304" pitchFamily="18" charset="0"/>
            </a:endParaRPr>
          </a:p>
          <a:p>
            <a:pPr lvl="0">
              <a:lnSpc>
                <a:spcPct val="107000"/>
              </a:lnSpc>
              <a:spcAft>
                <a:spcPts val="800"/>
              </a:spcAft>
              <a:buSzPts val="3600"/>
            </a:pPr>
            <a:r>
              <a:rPr lang="en-US" sz="3800" dirty="0">
                <a:latin typeface="+mn-lt"/>
                <a:cs typeface="Times New Roman" panose="02020603050405020304" pitchFamily="18" charset="0"/>
              </a:rPr>
              <a:t>A study by </a:t>
            </a:r>
            <a:r>
              <a:rPr lang="en-US" sz="3800" dirty="0" err="1">
                <a:latin typeface="+mn-lt"/>
                <a:cs typeface="Times New Roman" panose="02020603050405020304" pitchFamily="18" charset="0"/>
              </a:rPr>
              <a:t>Szczubelek</a:t>
            </a:r>
            <a:r>
              <a:rPr lang="en-US" sz="3800" dirty="0">
                <a:latin typeface="+mn-lt"/>
                <a:cs typeface="Times New Roman" panose="02020603050405020304" pitchFamily="18" charset="0"/>
              </a:rPr>
              <a:t> et al examined the effectiveness of the CDED in adults from mild to severe Crohn’s disease who had a loss of treatment response to pharmacological, immunosuppressant, or biologic therapy (4). </a:t>
            </a:r>
          </a:p>
          <a:p>
            <a:pPr marL="571500" lvl="0" indent="-571500">
              <a:lnSpc>
                <a:spcPct val="107000"/>
              </a:lnSpc>
              <a:spcAft>
                <a:spcPts val="800"/>
              </a:spcAft>
              <a:buSzPts val="3600"/>
              <a:buFont typeface="Arial" panose="020B0604020202020204" pitchFamily="34" charset="0"/>
              <a:buChar char="•"/>
            </a:pPr>
            <a:r>
              <a:rPr lang="en-US" sz="3800" dirty="0">
                <a:latin typeface="+mn-lt"/>
                <a:cs typeface="Times New Roman" panose="02020603050405020304" pitchFamily="18" charset="0"/>
              </a:rPr>
              <a:t>Found statistically significant clinical response and remission rates using the Crohn’s Disease Activity Index after the 12-week trial.</a:t>
            </a:r>
          </a:p>
          <a:p>
            <a:pPr marL="571500" lvl="0" indent="-571500">
              <a:lnSpc>
                <a:spcPct val="107000"/>
              </a:lnSpc>
              <a:spcAft>
                <a:spcPts val="800"/>
              </a:spcAft>
              <a:buSzPts val="3600"/>
              <a:buFont typeface="Arial" panose="020B0604020202020204" pitchFamily="34" charset="0"/>
              <a:buChar char="•"/>
            </a:pPr>
            <a:r>
              <a:rPr lang="en-US" sz="3800" dirty="0">
                <a:latin typeface="+mn-lt"/>
                <a:cs typeface="Times New Roman" panose="02020603050405020304" pitchFamily="18" charset="0"/>
              </a:rPr>
              <a:t>Statistical decrease in calprotectin inflammatory markers.</a:t>
            </a:r>
          </a:p>
          <a:p>
            <a:pPr marL="571500" lvl="0" indent="-571500">
              <a:lnSpc>
                <a:spcPct val="107000"/>
              </a:lnSpc>
              <a:spcAft>
                <a:spcPts val="800"/>
              </a:spcAft>
              <a:buSzPts val="3600"/>
              <a:buFont typeface="Arial" panose="020B0604020202020204" pitchFamily="34" charset="0"/>
              <a:buChar char="•"/>
            </a:pPr>
            <a:r>
              <a:rPr lang="en-US" sz="3800" dirty="0">
                <a:latin typeface="+mn-lt"/>
                <a:cs typeface="Times New Roman" panose="02020603050405020304" pitchFamily="18" charset="0"/>
              </a:rPr>
              <a:t>Patients reported higher scores in quality of life measures.</a:t>
            </a:r>
          </a:p>
          <a:p>
            <a:pPr marL="571500" lvl="0" indent="-571500">
              <a:lnSpc>
                <a:spcPct val="107000"/>
              </a:lnSpc>
              <a:spcAft>
                <a:spcPts val="800"/>
              </a:spcAft>
              <a:buSzPts val="3600"/>
              <a:buFont typeface="Arial" panose="020B0604020202020204" pitchFamily="34" charset="0"/>
              <a:buChar char="•"/>
            </a:pPr>
            <a:r>
              <a:rPr lang="en-US" sz="3800" dirty="0">
                <a:latin typeface="+mn-lt"/>
                <a:cs typeface="Times New Roman" panose="02020603050405020304" pitchFamily="18" charset="0"/>
              </a:rPr>
              <a:t>Study measured an 87% diet compliance rate </a:t>
            </a:r>
            <a:br>
              <a:rPr lang="en-US" sz="3800" dirty="0">
                <a:latin typeface="+mn-lt"/>
                <a:cs typeface="Times New Roman" panose="02020603050405020304" pitchFamily="18" charset="0"/>
              </a:rPr>
            </a:br>
            <a:endParaRPr lang="en-US" sz="3800" dirty="0">
              <a:latin typeface="+mn-lt"/>
              <a:cs typeface="Times New Roman" panose="02020603050405020304" pitchFamily="18" charset="0"/>
            </a:endParaRPr>
          </a:p>
          <a:p>
            <a:pPr lvl="0">
              <a:lnSpc>
                <a:spcPct val="115000"/>
              </a:lnSpc>
              <a:buSzPts val="3600"/>
            </a:pPr>
            <a:r>
              <a:rPr lang="en-US" sz="3800" dirty="0">
                <a:latin typeface="+mn-lt"/>
                <a:cs typeface="Times New Roman" panose="02020603050405020304" pitchFamily="18" charset="0"/>
              </a:rPr>
              <a:t>The final article by </a:t>
            </a:r>
            <a:r>
              <a:rPr lang="en-US" sz="3800" dirty="0" err="1">
                <a:latin typeface="+mn-lt"/>
                <a:cs typeface="Times New Roman" panose="02020603050405020304" pitchFamily="18" charset="0"/>
              </a:rPr>
              <a:t>Sigall</a:t>
            </a:r>
            <a:r>
              <a:rPr lang="en-US" sz="3800" dirty="0">
                <a:latin typeface="+mn-lt"/>
                <a:cs typeface="Times New Roman" panose="02020603050405020304" pitchFamily="18" charset="0"/>
              </a:rPr>
              <a:t> et al looked at the effectiveness of the CDED with PEN for patients experiencing a loss of response to either </a:t>
            </a:r>
            <a:r>
              <a:rPr lang="en-US" sz="3800" dirty="0" err="1">
                <a:latin typeface="+mn-lt"/>
                <a:cs typeface="Times New Roman" panose="02020603050405020304" pitchFamily="18" charset="0"/>
              </a:rPr>
              <a:t>Remicade</a:t>
            </a:r>
            <a:r>
              <a:rPr lang="en-US" sz="3800" dirty="0">
                <a:latin typeface="+mn-lt"/>
                <a:cs typeface="Times New Roman" panose="02020603050405020304" pitchFamily="18" charset="0"/>
              </a:rPr>
              <a:t> or </a:t>
            </a:r>
            <a:r>
              <a:rPr lang="en-US" sz="3800" dirty="0" err="1">
                <a:latin typeface="+mn-lt"/>
                <a:cs typeface="Times New Roman" panose="02020603050405020304" pitchFamily="18" charset="0"/>
              </a:rPr>
              <a:t>Humira</a:t>
            </a:r>
            <a:r>
              <a:rPr lang="en-US" sz="3800" dirty="0">
                <a:latin typeface="+mn-lt"/>
                <a:cs typeface="Times New Roman" panose="02020603050405020304" pitchFamily="18" charset="0"/>
              </a:rPr>
              <a:t> (5). </a:t>
            </a:r>
          </a:p>
          <a:p>
            <a:pPr marL="571500" lvl="0" indent="-571500">
              <a:lnSpc>
                <a:spcPct val="115000"/>
              </a:lnSpc>
              <a:buSzPts val="3600"/>
              <a:buFont typeface="Arial" panose="020B0604020202020204" pitchFamily="34" charset="0"/>
              <a:buChar char="•"/>
            </a:pPr>
            <a:r>
              <a:rPr lang="en-US" sz="3800" dirty="0">
                <a:latin typeface="+mn-lt"/>
                <a:cs typeface="Times New Roman" panose="02020603050405020304" pitchFamily="18" charset="0"/>
              </a:rPr>
              <a:t>Looked at both adult and pediatric patients</a:t>
            </a:r>
          </a:p>
          <a:p>
            <a:pPr marL="571500" lvl="0" indent="-571500">
              <a:lnSpc>
                <a:spcPct val="115000"/>
              </a:lnSpc>
              <a:buSzPts val="3600"/>
              <a:buFont typeface="Arial" panose="020B0604020202020204" pitchFamily="34" charset="0"/>
              <a:buChar char="•"/>
            </a:pPr>
            <a:r>
              <a:rPr lang="en-US" sz="3800" dirty="0">
                <a:latin typeface="+mn-lt"/>
                <a:cs typeface="Times New Roman" panose="02020603050405020304" pitchFamily="18" charset="0"/>
              </a:rPr>
              <a:t>90% of patients had a clinical response and 60% of patients achieved remission at the end of the 12-week trial. </a:t>
            </a:r>
          </a:p>
          <a:p>
            <a:pPr marL="571500" lvl="0" indent="-571500">
              <a:lnSpc>
                <a:spcPct val="115000"/>
              </a:lnSpc>
              <a:buSzPts val="3600"/>
              <a:buFont typeface="Arial" panose="020B0604020202020204" pitchFamily="34" charset="0"/>
              <a:buChar char="•"/>
            </a:pPr>
            <a:r>
              <a:rPr lang="en-US" sz="3800" dirty="0">
                <a:latin typeface="+mn-lt"/>
                <a:cs typeface="Times New Roman" panose="02020603050405020304" pitchFamily="18" charset="0"/>
              </a:rPr>
              <a:t>Inflammatory levels improved in 80% of participants and reached normal levels in 43% of participants </a:t>
            </a:r>
          </a:p>
          <a:p>
            <a:pPr marL="571500" lvl="0" indent="-571500">
              <a:lnSpc>
                <a:spcPct val="115000"/>
              </a:lnSpc>
              <a:buSzPts val="3600"/>
              <a:buFont typeface="Arial" panose="020B0604020202020204" pitchFamily="34" charset="0"/>
              <a:buChar char="•"/>
            </a:pPr>
            <a:r>
              <a:rPr lang="en-US" sz="3800" dirty="0">
                <a:latin typeface="+mn-lt"/>
                <a:cs typeface="Times New Roman" panose="02020603050405020304" pitchFamily="18" charset="0"/>
              </a:rPr>
              <a:t>They found no significant difference between the 4 patients who complied with the CDED but refused EN and the rest of the participants who complied with both EN and the CDED.</a:t>
            </a:r>
          </a:p>
          <a:p>
            <a:pPr marL="571500" lvl="0" indent="-571500">
              <a:lnSpc>
                <a:spcPct val="115000"/>
              </a:lnSpc>
              <a:buSzPts val="3600"/>
              <a:buFont typeface="Arial" panose="020B0604020202020204" pitchFamily="34" charset="0"/>
              <a:buChar char="•"/>
            </a:pPr>
            <a:endParaRPr lang="en-US" sz="3800" dirty="0">
              <a:latin typeface="+mn-lt"/>
              <a:cs typeface="Times New Roman" panose="02020603050405020304" pitchFamily="18" charset="0"/>
            </a:endParaRPr>
          </a:p>
          <a:p>
            <a:pPr lvl="0">
              <a:lnSpc>
                <a:spcPct val="115000"/>
              </a:lnSpc>
              <a:buSzPts val="3600"/>
            </a:pPr>
            <a:r>
              <a:rPr lang="en-US" sz="3800" dirty="0">
                <a:cs typeface="Times New Roman" panose="02020603050405020304" pitchFamily="18" charset="0"/>
              </a:rPr>
              <a:t>All three articles found the CDED was effective in reducing disease severity. However, the research was limited in its lack of case-controls and brief study periods. Future research efforts should include adequately powered, blinded, case-control studies lasting greater than 24 weeks to determine the effectiveness over time.</a:t>
            </a:r>
            <a:endParaRPr lang="en-US" sz="3800" dirty="0">
              <a:latin typeface="+mn-lt"/>
              <a:cs typeface="Times New Roman" panose="02020603050405020304" pitchFamily="18" charset="0"/>
            </a:endParaRPr>
          </a:p>
          <a:p>
            <a:pPr lvl="0">
              <a:lnSpc>
                <a:spcPct val="115000"/>
              </a:lnSpc>
              <a:buSzPts val="3600"/>
            </a:pPr>
            <a:endParaRPr lang="en-US" sz="3800" dirty="0">
              <a:latin typeface="+mn-lt"/>
              <a:cs typeface="Times New Roman" panose="02020603050405020304" pitchFamily="18" charset="0"/>
            </a:endParaRPr>
          </a:p>
        </p:txBody>
      </p:sp>
      <p:sp>
        <p:nvSpPr>
          <p:cNvPr id="52" name="Google Shape;102;p13"/>
          <p:cNvSpPr txBox="1"/>
          <p:nvPr/>
        </p:nvSpPr>
        <p:spPr>
          <a:xfrm>
            <a:off x="30933088" y="5549637"/>
            <a:ext cx="11778802" cy="902476"/>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dirty="0">
                <a:solidFill>
                  <a:schemeClr val="dk1"/>
                </a:solidFill>
                <a:latin typeface="Times New Roman" panose="02020603050405020304" pitchFamily="18" charset="0"/>
                <a:cs typeface="Times New Roman" panose="02020603050405020304" pitchFamily="18" charset="0"/>
                <a:sym typeface="Arial"/>
              </a:rPr>
              <a:t>Application to Patient Case</a:t>
            </a:r>
            <a:endParaRPr sz="5400" b="1" i="0" u="none" strike="noStrike" cap="none" dirty="0">
              <a:solidFill>
                <a:schemeClr val="dk1"/>
              </a:solidFill>
              <a:latin typeface="Times New Roman" panose="02020603050405020304" pitchFamily="18" charset="0"/>
              <a:cs typeface="Times New Roman" panose="02020603050405020304" pitchFamily="18" charset="0"/>
              <a:sym typeface="Arial"/>
            </a:endParaRPr>
          </a:p>
        </p:txBody>
      </p:sp>
      <p:sp>
        <p:nvSpPr>
          <p:cNvPr id="55" name="Google Shape;119;p13"/>
          <p:cNvSpPr txBox="1"/>
          <p:nvPr/>
        </p:nvSpPr>
        <p:spPr>
          <a:xfrm>
            <a:off x="30814283" y="6496750"/>
            <a:ext cx="11964974" cy="6277378"/>
          </a:xfrm>
          <a:prstGeom prst="rect">
            <a:avLst/>
          </a:prstGeom>
          <a:solidFill>
            <a:schemeClr val="lt1"/>
          </a:solidFill>
          <a:ln w="25400" cap="flat" cmpd="sng">
            <a:noFill/>
            <a:prstDash val="solid"/>
            <a:round/>
            <a:headEnd type="none" w="sm" len="sm"/>
            <a:tailEnd type="none" w="sm" len="sm"/>
          </a:ln>
        </p:spPr>
        <p:txBody>
          <a:bodyPr spcFirstLastPara="1" wrap="square" lIns="182875" tIns="182875" rIns="182875" bIns="182875" anchor="t" anchorCtr="0">
            <a:noAutofit/>
          </a:bodyPr>
          <a:lstStyle/>
          <a:p>
            <a:pPr>
              <a:lnSpc>
                <a:spcPct val="115000"/>
              </a:lnSpc>
              <a:buSzPts val="3600"/>
            </a:pPr>
            <a:r>
              <a:rPr lang="en-US" sz="3800" dirty="0">
                <a:latin typeface="+mn-lt"/>
                <a:cs typeface="Times New Roman" panose="02020603050405020304" pitchFamily="18" charset="0"/>
              </a:rPr>
              <a:t>In regards to this therapy in the case presentation, the patient had severe complications related to Crohn’s disease and many of the studies included patients with severe Crohn’s, however the patient may not have been a candidate for oral diet therapy related to her esophageal fistulas. However she may have benefited from the CDED earlier in her disease course and may have been able to avoid nutrition support dependence. </a:t>
            </a:r>
            <a:endParaRPr sz="3800" b="0" i="0" u="none" strike="noStrike" cap="none" dirty="0">
              <a:solidFill>
                <a:srgbClr val="000000"/>
              </a:solidFill>
              <a:latin typeface="+mn-lt"/>
              <a:cs typeface="Times New Roman" panose="02020603050405020304" pitchFamily="18" charset="0"/>
              <a:sym typeface="Arial"/>
            </a:endParaRPr>
          </a:p>
        </p:txBody>
      </p:sp>
      <p:sp>
        <p:nvSpPr>
          <p:cNvPr id="30" name="Google Shape;93;p13"/>
          <p:cNvSpPr txBox="1"/>
          <p:nvPr/>
        </p:nvSpPr>
        <p:spPr>
          <a:xfrm>
            <a:off x="694821" y="28317229"/>
            <a:ext cx="12138896" cy="858707"/>
          </a:xfrm>
          <a:prstGeom prst="rect">
            <a:avLst/>
          </a:prstGeom>
          <a:solidFill>
            <a:srgbClr val="FFCB0D"/>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5400"/>
              <a:buFont typeface="Arial"/>
              <a:buNone/>
            </a:pPr>
            <a:r>
              <a:rPr lang="en-US" sz="5400" b="1" dirty="0">
                <a:solidFill>
                  <a:schemeClr val="dk1"/>
                </a:solidFill>
                <a:latin typeface="Times New Roman" panose="02020603050405020304" pitchFamily="18" charset="0"/>
                <a:cs typeface="Times New Roman" panose="02020603050405020304" pitchFamily="18" charset="0"/>
              </a:rPr>
              <a:t>Methods</a:t>
            </a:r>
            <a:endParaRPr sz="1400" b="0" i="0" u="none" strike="noStrike" cap="none" dirty="0">
              <a:solidFill>
                <a:srgbClr val="000000"/>
              </a:solidFill>
              <a:latin typeface="Times New Roman" panose="02020603050405020304" pitchFamily="18" charset="0"/>
              <a:cs typeface="Times New Roman" panose="02020603050405020304" pitchFamily="18" charset="0"/>
              <a:sym typeface="Arial"/>
            </a:endParaRPr>
          </a:p>
        </p:txBody>
      </p:sp>
      <p:sp>
        <p:nvSpPr>
          <p:cNvPr id="2" name="TextBox 1"/>
          <p:cNvSpPr txBox="1"/>
          <p:nvPr/>
        </p:nvSpPr>
        <p:spPr>
          <a:xfrm>
            <a:off x="348343" y="29485382"/>
            <a:ext cx="12634035" cy="2431435"/>
          </a:xfrm>
          <a:prstGeom prst="rect">
            <a:avLst/>
          </a:prstGeom>
          <a:noFill/>
        </p:spPr>
        <p:txBody>
          <a:bodyPr wrap="square" rtlCol="0">
            <a:spAutoFit/>
          </a:bodyPr>
          <a:lstStyle/>
          <a:p>
            <a:r>
              <a:rPr lang="en-US" sz="3800" dirty="0"/>
              <a:t>A literature search identified three primary research articles investigating the CDED in diet in adult patients. All three articles were non-controlled, observational trials, two were prospective and one was retrospective</a:t>
            </a:r>
          </a:p>
        </p:txBody>
      </p:sp>
    </p:spTree>
  </p:cSld>
  <p:clrMapOvr>
    <a:masterClrMapping/>
  </p:clrMapOvr>
</p:sld>
</file>

<file path=ppt/theme/theme1.xml><?xml version="1.0" encoding="utf-8"?>
<a:theme xmlns:a="http://schemas.openxmlformats.org/drawingml/2006/main" name="Default Design">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1434</TotalTime>
  <Words>1015</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Pelekhaty, Stacy</dc:creator>
  <cp:lastModifiedBy>Pelekhaty, Stacy</cp:lastModifiedBy>
  <cp:revision>109</cp:revision>
  <cp:lastPrinted>2020-03-09T22:57:53Z</cp:lastPrinted>
  <dcterms:modified xsi:type="dcterms:W3CDTF">2023-03-24T19:22:21Z</dcterms:modified>
</cp:coreProperties>
</file>