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60" r:id="rId7"/>
    <p:sldId id="258" r:id="rId8"/>
    <p:sldId id="263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CE75444-F647-47ED-8EEF-D2CC3A4ABEF7}">
          <p14:sldIdLst>
            <p14:sldId id="256"/>
            <p14:sldId id="264"/>
            <p14:sldId id="260"/>
            <p14:sldId id="258"/>
            <p14:sldId id="263"/>
            <p14:sldId id="265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510F3C-6780-4D75-8333-973324D048AA}" v="317" dt="2023-03-20T22:53:08.084"/>
    <p1510:client id="{696EB335-D42F-4F33-B2DD-976A81C98473}" v="2" dt="2023-03-20T21:13:46.1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y Pfister" userId="87767b26-2ff5-4cfd-9ba3-32cf1cd5ebb1" providerId="ADAL" clId="{09510F3C-6780-4D75-8333-973324D048AA}"/>
    <pc:docChg chg="undo redo custSel addSld delSld modSld modSection">
      <pc:chgData name="Tracy Pfister" userId="87767b26-2ff5-4cfd-9ba3-32cf1cd5ebb1" providerId="ADAL" clId="{09510F3C-6780-4D75-8333-973324D048AA}" dt="2023-03-20T22:54:28.098" v="452" actId="113"/>
      <pc:docMkLst>
        <pc:docMk/>
      </pc:docMkLst>
      <pc:sldChg chg="modSp mod">
        <pc:chgData name="Tracy Pfister" userId="87767b26-2ff5-4cfd-9ba3-32cf1cd5ebb1" providerId="ADAL" clId="{09510F3C-6780-4D75-8333-973324D048AA}" dt="2023-03-20T22:43:13.849" v="368" actId="1076"/>
        <pc:sldMkLst>
          <pc:docMk/>
          <pc:sldMk cId="60905641" sldId="258"/>
        </pc:sldMkLst>
        <pc:spChg chg="mod">
          <ac:chgData name="Tracy Pfister" userId="87767b26-2ff5-4cfd-9ba3-32cf1cd5ebb1" providerId="ADAL" clId="{09510F3C-6780-4D75-8333-973324D048AA}" dt="2023-03-20T21:51:49.952" v="162" actId="255"/>
          <ac:spMkLst>
            <pc:docMk/>
            <pc:sldMk cId="60905641" sldId="258"/>
            <ac:spMk id="24" creationId="{00000000-0000-0000-0000-000000000000}"/>
          </ac:spMkLst>
        </pc:spChg>
        <pc:spChg chg="mod">
          <ac:chgData name="Tracy Pfister" userId="87767b26-2ff5-4cfd-9ba3-32cf1cd5ebb1" providerId="ADAL" clId="{09510F3C-6780-4D75-8333-973324D048AA}" dt="2023-03-20T21:56:20.696" v="284" actId="20577"/>
          <ac:spMkLst>
            <pc:docMk/>
            <pc:sldMk cId="60905641" sldId="258"/>
            <ac:spMk id="38" creationId="{A2EB265B-905C-8816-D16E-62741668171F}"/>
          </ac:spMkLst>
        </pc:spChg>
        <pc:graphicFrameChg chg="modGraphic">
          <ac:chgData name="Tracy Pfister" userId="87767b26-2ff5-4cfd-9ba3-32cf1cd5ebb1" providerId="ADAL" clId="{09510F3C-6780-4D75-8333-973324D048AA}" dt="2023-03-20T21:56:08.245" v="278" actId="27107"/>
          <ac:graphicFrameMkLst>
            <pc:docMk/>
            <pc:sldMk cId="60905641" sldId="258"/>
            <ac:graphicFrameMk id="28" creationId="{00000000-0000-0000-0000-000000000000}"/>
          </ac:graphicFrameMkLst>
        </pc:graphicFrameChg>
        <pc:picChg chg="mod">
          <ac:chgData name="Tracy Pfister" userId="87767b26-2ff5-4cfd-9ba3-32cf1cd5ebb1" providerId="ADAL" clId="{09510F3C-6780-4D75-8333-973324D048AA}" dt="2023-03-20T22:43:13.849" v="368" actId="1076"/>
          <ac:picMkLst>
            <pc:docMk/>
            <pc:sldMk cId="60905641" sldId="258"/>
            <ac:picMk id="2" creationId="{91ECBA6B-CD50-8CD3-63DB-C0353EACCA3D}"/>
          </ac:picMkLst>
        </pc:picChg>
        <pc:picChg chg="mod">
          <ac:chgData name="Tracy Pfister" userId="87767b26-2ff5-4cfd-9ba3-32cf1cd5ebb1" providerId="ADAL" clId="{09510F3C-6780-4D75-8333-973324D048AA}" dt="2023-03-20T22:43:13.849" v="368" actId="1076"/>
          <ac:picMkLst>
            <pc:docMk/>
            <pc:sldMk cId="60905641" sldId="258"/>
            <ac:picMk id="3" creationId="{8621E239-1359-EF6B-82F4-2457C35041D7}"/>
          </ac:picMkLst>
        </pc:picChg>
        <pc:picChg chg="mod">
          <ac:chgData name="Tracy Pfister" userId="87767b26-2ff5-4cfd-9ba3-32cf1cd5ebb1" providerId="ADAL" clId="{09510F3C-6780-4D75-8333-973324D048AA}" dt="2023-03-20T22:43:13.849" v="368" actId="1076"/>
          <ac:picMkLst>
            <pc:docMk/>
            <pc:sldMk cId="60905641" sldId="258"/>
            <ac:picMk id="8" creationId="{00000000-0000-0000-0000-000000000000}"/>
          </ac:picMkLst>
        </pc:picChg>
        <pc:picChg chg="mod">
          <ac:chgData name="Tracy Pfister" userId="87767b26-2ff5-4cfd-9ba3-32cf1cd5ebb1" providerId="ADAL" clId="{09510F3C-6780-4D75-8333-973324D048AA}" dt="2023-03-20T22:43:13.849" v="368" actId="1076"/>
          <ac:picMkLst>
            <pc:docMk/>
            <pc:sldMk cId="60905641" sldId="258"/>
            <ac:picMk id="27" creationId="{00000000-0000-0000-0000-000000000000}"/>
          </ac:picMkLst>
        </pc:picChg>
      </pc:sldChg>
      <pc:sldChg chg="addSp delSp modSp mod">
        <pc:chgData name="Tracy Pfister" userId="87767b26-2ff5-4cfd-9ba3-32cf1cd5ebb1" providerId="ADAL" clId="{09510F3C-6780-4D75-8333-973324D048AA}" dt="2023-03-20T22:47:11.247" v="406" actId="2711"/>
        <pc:sldMkLst>
          <pc:docMk/>
          <pc:sldMk cId="780574114" sldId="260"/>
        </pc:sldMkLst>
        <pc:spChg chg="add del mod">
          <ac:chgData name="Tracy Pfister" userId="87767b26-2ff5-4cfd-9ba3-32cf1cd5ebb1" providerId="ADAL" clId="{09510F3C-6780-4D75-8333-973324D048AA}" dt="2023-03-20T21:46:27.699" v="66"/>
          <ac:spMkLst>
            <pc:docMk/>
            <pc:sldMk cId="780574114" sldId="260"/>
            <ac:spMk id="18" creationId="{F25866A5-19D8-84F1-95CC-6D972134892C}"/>
          </ac:spMkLst>
        </pc:spChg>
        <pc:spChg chg="add del mod">
          <ac:chgData name="Tracy Pfister" userId="87767b26-2ff5-4cfd-9ba3-32cf1cd5ebb1" providerId="ADAL" clId="{09510F3C-6780-4D75-8333-973324D048AA}" dt="2023-03-20T21:46:27.699" v="66"/>
          <ac:spMkLst>
            <pc:docMk/>
            <pc:sldMk cId="780574114" sldId="260"/>
            <ac:spMk id="19" creationId="{B98A6F94-84F0-1A7A-9738-6AFA407B8027}"/>
          </ac:spMkLst>
        </pc:spChg>
        <pc:spChg chg="add del mod">
          <ac:chgData name="Tracy Pfister" userId="87767b26-2ff5-4cfd-9ba3-32cf1cd5ebb1" providerId="ADAL" clId="{09510F3C-6780-4D75-8333-973324D048AA}" dt="2023-03-20T21:46:27.699" v="66"/>
          <ac:spMkLst>
            <pc:docMk/>
            <pc:sldMk cId="780574114" sldId="260"/>
            <ac:spMk id="20" creationId="{960C1072-0512-AF0B-5AC6-8103DEE6687C}"/>
          </ac:spMkLst>
        </pc:spChg>
        <pc:spChg chg="add del mod">
          <ac:chgData name="Tracy Pfister" userId="87767b26-2ff5-4cfd-9ba3-32cf1cd5ebb1" providerId="ADAL" clId="{09510F3C-6780-4D75-8333-973324D048AA}" dt="2023-03-20T21:46:27.699" v="66"/>
          <ac:spMkLst>
            <pc:docMk/>
            <pc:sldMk cId="780574114" sldId="260"/>
            <ac:spMk id="21" creationId="{3189F345-9081-4C2F-4FE2-811DFFBB1E53}"/>
          </ac:spMkLst>
        </pc:spChg>
        <pc:spChg chg="add del mod">
          <ac:chgData name="Tracy Pfister" userId="87767b26-2ff5-4cfd-9ba3-32cf1cd5ebb1" providerId="ADAL" clId="{09510F3C-6780-4D75-8333-973324D048AA}" dt="2023-03-20T21:46:27.699" v="66"/>
          <ac:spMkLst>
            <pc:docMk/>
            <pc:sldMk cId="780574114" sldId="260"/>
            <ac:spMk id="22" creationId="{91335369-D82A-8C28-5E76-224AED6758BE}"/>
          </ac:spMkLst>
        </pc:spChg>
        <pc:spChg chg="add del mod">
          <ac:chgData name="Tracy Pfister" userId="87767b26-2ff5-4cfd-9ba3-32cf1cd5ebb1" providerId="ADAL" clId="{09510F3C-6780-4D75-8333-973324D048AA}" dt="2023-03-20T21:46:27.699" v="66"/>
          <ac:spMkLst>
            <pc:docMk/>
            <pc:sldMk cId="780574114" sldId="260"/>
            <ac:spMk id="23" creationId="{637E9AD4-96A6-6B7A-ABB2-D5CFC0956E9D}"/>
          </ac:spMkLst>
        </pc:spChg>
        <pc:spChg chg="add del mod">
          <ac:chgData name="Tracy Pfister" userId="87767b26-2ff5-4cfd-9ba3-32cf1cd5ebb1" providerId="ADAL" clId="{09510F3C-6780-4D75-8333-973324D048AA}" dt="2023-03-20T21:46:27.699" v="66"/>
          <ac:spMkLst>
            <pc:docMk/>
            <pc:sldMk cId="780574114" sldId="260"/>
            <ac:spMk id="24" creationId="{06870FD5-6B91-DDF8-8390-D747C1C5AA8A}"/>
          </ac:spMkLst>
        </pc:spChg>
        <pc:spChg chg="add del mod">
          <ac:chgData name="Tracy Pfister" userId="87767b26-2ff5-4cfd-9ba3-32cf1cd5ebb1" providerId="ADAL" clId="{09510F3C-6780-4D75-8333-973324D048AA}" dt="2023-03-20T21:47:47.244" v="70"/>
          <ac:spMkLst>
            <pc:docMk/>
            <pc:sldMk cId="780574114" sldId="260"/>
            <ac:spMk id="39" creationId="{A0865779-7A44-A833-E847-123F3726251D}"/>
          </ac:spMkLst>
        </pc:spChg>
        <pc:spChg chg="add del mod">
          <ac:chgData name="Tracy Pfister" userId="87767b26-2ff5-4cfd-9ba3-32cf1cd5ebb1" providerId="ADAL" clId="{09510F3C-6780-4D75-8333-973324D048AA}" dt="2023-03-20T21:47:47.244" v="70"/>
          <ac:spMkLst>
            <pc:docMk/>
            <pc:sldMk cId="780574114" sldId="260"/>
            <ac:spMk id="40" creationId="{06599908-6A5E-ADBE-A93D-D813D07E474F}"/>
          </ac:spMkLst>
        </pc:spChg>
        <pc:spChg chg="add del mod">
          <ac:chgData name="Tracy Pfister" userId="87767b26-2ff5-4cfd-9ba3-32cf1cd5ebb1" providerId="ADAL" clId="{09510F3C-6780-4D75-8333-973324D048AA}" dt="2023-03-20T21:47:47.244" v="70"/>
          <ac:spMkLst>
            <pc:docMk/>
            <pc:sldMk cId="780574114" sldId="260"/>
            <ac:spMk id="41" creationId="{A63F5E3A-A51A-F960-DF08-FB4CD8EB925A}"/>
          </ac:spMkLst>
        </pc:spChg>
        <pc:spChg chg="add del mod">
          <ac:chgData name="Tracy Pfister" userId="87767b26-2ff5-4cfd-9ba3-32cf1cd5ebb1" providerId="ADAL" clId="{09510F3C-6780-4D75-8333-973324D048AA}" dt="2023-03-20T21:47:47.244" v="70"/>
          <ac:spMkLst>
            <pc:docMk/>
            <pc:sldMk cId="780574114" sldId="260"/>
            <ac:spMk id="42" creationId="{B520A577-F3EF-861C-C8A7-C85881F785AE}"/>
          </ac:spMkLst>
        </pc:spChg>
        <pc:spChg chg="add del mod">
          <ac:chgData name="Tracy Pfister" userId="87767b26-2ff5-4cfd-9ba3-32cf1cd5ebb1" providerId="ADAL" clId="{09510F3C-6780-4D75-8333-973324D048AA}" dt="2023-03-20T21:47:47.244" v="70"/>
          <ac:spMkLst>
            <pc:docMk/>
            <pc:sldMk cId="780574114" sldId="260"/>
            <ac:spMk id="43" creationId="{517BE7C1-D4C8-8669-78C1-23F1E2738574}"/>
          </ac:spMkLst>
        </pc:spChg>
        <pc:spChg chg="add mod">
          <ac:chgData name="Tracy Pfister" userId="87767b26-2ff5-4cfd-9ba3-32cf1cd5ebb1" providerId="ADAL" clId="{09510F3C-6780-4D75-8333-973324D048AA}" dt="2023-03-20T22:47:11.247" v="406" actId="2711"/>
          <ac:spMkLst>
            <pc:docMk/>
            <pc:sldMk cId="780574114" sldId="260"/>
            <ac:spMk id="46" creationId="{3C7A4AC7-C99B-38C7-1767-C95FC4A8FCD8}"/>
          </ac:spMkLst>
        </pc:spChg>
        <pc:spChg chg="add mod">
          <ac:chgData name="Tracy Pfister" userId="87767b26-2ff5-4cfd-9ba3-32cf1cd5ebb1" providerId="ADAL" clId="{09510F3C-6780-4D75-8333-973324D048AA}" dt="2023-03-20T22:06:36.870" v="365" actId="1037"/>
          <ac:spMkLst>
            <pc:docMk/>
            <pc:sldMk cId="780574114" sldId="260"/>
            <ac:spMk id="47" creationId="{FE0AAB78-5A9F-434D-6FF4-C125DC49E426}"/>
          </ac:spMkLst>
        </pc:spChg>
        <pc:spChg chg="add mod">
          <ac:chgData name="Tracy Pfister" userId="87767b26-2ff5-4cfd-9ba3-32cf1cd5ebb1" providerId="ADAL" clId="{09510F3C-6780-4D75-8333-973324D048AA}" dt="2023-03-20T22:47:11.247" v="406" actId="2711"/>
          <ac:spMkLst>
            <pc:docMk/>
            <pc:sldMk cId="780574114" sldId="260"/>
            <ac:spMk id="48" creationId="{CB9E76BA-13A1-16AB-649C-0DF82F871AFB}"/>
          </ac:spMkLst>
        </pc:spChg>
        <pc:spChg chg="add mod">
          <ac:chgData name="Tracy Pfister" userId="87767b26-2ff5-4cfd-9ba3-32cf1cd5ebb1" providerId="ADAL" clId="{09510F3C-6780-4D75-8333-973324D048AA}" dt="2023-03-20T22:47:11.247" v="406" actId="2711"/>
          <ac:spMkLst>
            <pc:docMk/>
            <pc:sldMk cId="780574114" sldId="260"/>
            <ac:spMk id="49" creationId="{5A7CA825-31DB-316E-4AF5-78F112CBD137}"/>
          </ac:spMkLst>
        </pc:spChg>
        <pc:spChg chg="add mod">
          <ac:chgData name="Tracy Pfister" userId="87767b26-2ff5-4cfd-9ba3-32cf1cd5ebb1" providerId="ADAL" clId="{09510F3C-6780-4D75-8333-973324D048AA}" dt="2023-03-20T21:58:04.105" v="303" actId="1035"/>
          <ac:spMkLst>
            <pc:docMk/>
            <pc:sldMk cId="780574114" sldId="260"/>
            <ac:spMk id="50" creationId="{6CF3D6D8-6EAF-3F40-F040-9DBE0A17552C}"/>
          </ac:spMkLst>
        </pc:spChg>
        <pc:picChg chg="del mod">
          <ac:chgData name="Tracy Pfister" userId="87767b26-2ff5-4cfd-9ba3-32cf1cd5ebb1" providerId="ADAL" clId="{09510F3C-6780-4D75-8333-973324D048AA}" dt="2023-03-20T21:46:23.111" v="64" actId="478"/>
          <ac:picMkLst>
            <pc:docMk/>
            <pc:sldMk cId="780574114" sldId="260"/>
            <ac:picMk id="2" creationId="{3C5EE4DF-A5F5-2DE2-DCEF-8852B744F75C}"/>
          </ac:picMkLst>
        </pc:picChg>
        <pc:picChg chg="add del mod">
          <ac:chgData name="Tracy Pfister" userId="87767b26-2ff5-4cfd-9ba3-32cf1cd5ebb1" providerId="ADAL" clId="{09510F3C-6780-4D75-8333-973324D048AA}" dt="2023-03-20T21:46:27.699" v="66"/>
          <ac:picMkLst>
            <pc:docMk/>
            <pc:sldMk cId="780574114" sldId="260"/>
            <ac:picMk id="3" creationId="{0FCD4E17-97DD-989B-B2E6-7344899BC3D7}"/>
          </ac:picMkLst>
        </pc:picChg>
        <pc:picChg chg="add del mod">
          <ac:chgData name="Tracy Pfister" userId="87767b26-2ff5-4cfd-9ba3-32cf1cd5ebb1" providerId="ADAL" clId="{09510F3C-6780-4D75-8333-973324D048AA}" dt="2023-03-20T21:46:27.699" v="66"/>
          <ac:picMkLst>
            <pc:docMk/>
            <pc:sldMk cId="780574114" sldId="260"/>
            <ac:picMk id="4" creationId="{AF46E6D9-B7C3-BF97-5714-2195615BC4BA}"/>
          </ac:picMkLst>
        </pc:picChg>
        <pc:picChg chg="add del mod">
          <ac:chgData name="Tracy Pfister" userId="87767b26-2ff5-4cfd-9ba3-32cf1cd5ebb1" providerId="ADAL" clId="{09510F3C-6780-4D75-8333-973324D048AA}" dt="2023-03-20T21:46:27.699" v="66"/>
          <ac:picMkLst>
            <pc:docMk/>
            <pc:sldMk cId="780574114" sldId="260"/>
            <ac:picMk id="5" creationId="{DCFFA999-D96D-FE66-601A-B57EBC636513}"/>
          </ac:picMkLst>
        </pc:picChg>
        <pc:picChg chg="add del mod">
          <ac:chgData name="Tracy Pfister" userId="87767b26-2ff5-4cfd-9ba3-32cf1cd5ebb1" providerId="ADAL" clId="{09510F3C-6780-4D75-8333-973324D048AA}" dt="2023-03-20T21:46:27.699" v="66"/>
          <ac:picMkLst>
            <pc:docMk/>
            <pc:sldMk cId="780574114" sldId="260"/>
            <ac:picMk id="6" creationId="{3283C8D5-BA95-CC64-89C1-68B55118F9C7}"/>
          </ac:picMkLst>
        </pc:picChg>
        <pc:picChg chg="add del mod">
          <ac:chgData name="Tracy Pfister" userId="87767b26-2ff5-4cfd-9ba3-32cf1cd5ebb1" providerId="ADAL" clId="{09510F3C-6780-4D75-8333-973324D048AA}" dt="2023-03-20T21:46:27.699" v="66"/>
          <ac:picMkLst>
            <pc:docMk/>
            <pc:sldMk cId="780574114" sldId="260"/>
            <ac:picMk id="7" creationId="{0D76286B-C767-6EBC-C147-C9E2F88212AE}"/>
          </ac:picMkLst>
        </pc:picChg>
        <pc:picChg chg="add del mod">
          <ac:chgData name="Tracy Pfister" userId="87767b26-2ff5-4cfd-9ba3-32cf1cd5ebb1" providerId="ADAL" clId="{09510F3C-6780-4D75-8333-973324D048AA}" dt="2023-03-20T21:46:27.699" v="66"/>
          <ac:picMkLst>
            <pc:docMk/>
            <pc:sldMk cId="780574114" sldId="260"/>
            <ac:picMk id="8" creationId="{0A713BA9-83FD-61B1-01D5-CE8CD715E5EE}"/>
          </ac:picMkLst>
        </pc:picChg>
        <pc:picChg chg="add del mod">
          <ac:chgData name="Tracy Pfister" userId="87767b26-2ff5-4cfd-9ba3-32cf1cd5ebb1" providerId="ADAL" clId="{09510F3C-6780-4D75-8333-973324D048AA}" dt="2023-03-20T21:46:27.699" v="66"/>
          <ac:picMkLst>
            <pc:docMk/>
            <pc:sldMk cId="780574114" sldId="260"/>
            <ac:picMk id="9" creationId="{E1F2E231-6929-17AA-441C-9F90D03BE4C7}"/>
          </ac:picMkLst>
        </pc:picChg>
        <pc:picChg chg="add del mod">
          <ac:chgData name="Tracy Pfister" userId="87767b26-2ff5-4cfd-9ba3-32cf1cd5ebb1" providerId="ADAL" clId="{09510F3C-6780-4D75-8333-973324D048AA}" dt="2023-03-20T21:46:27.699" v="66"/>
          <ac:picMkLst>
            <pc:docMk/>
            <pc:sldMk cId="780574114" sldId="260"/>
            <ac:picMk id="10" creationId="{D74D14E9-4A71-A649-B42E-158BDB18BE80}"/>
          </ac:picMkLst>
        </pc:picChg>
        <pc:picChg chg="add del mod">
          <ac:chgData name="Tracy Pfister" userId="87767b26-2ff5-4cfd-9ba3-32cf1cd5ebb1" providerId="ADAL" clId="{09510F3C-6780-4D75-8333-973324D048AA}" dt="2023-03-20T21:46:27.699" v="66"/>
          <ac:picMkLst>
            <pc:docMk/>
            <pc:sldMk cId="780574114" sldId="260"/>
            <ac:picMk id="11" creationId="{66BF5A42-ED98-4DFE-DD3B-0F9B0943DEF7}"/>
          </ac:picMkLst>
        </pc:picChg>
        <pc:picChg chg="add del mod">
          <ac:chgData name="Tracy Pfister" userId="87767b26-2ff5-4cfd-9ba3-32cf1cd5ebb1" providerId="ADAL" clId="{09510F3C-6780-4D75-8333-973324D048AA}" dt="2023-03-20T21:46:27.699" v="66"/>
          <ac:picMkLst>
            <pc:docMk/>
            <pc:sldMk cId="780574114" sldId="260"/>
            <ac:picMk id="12" creationId="{317E2AAE-0FA7-CA01-0726-17B900C0674D}"/>
          </ac:picMkLst>
        </pc:picChg>
        <pc:picChg chg="add del mod">
          <ac:chgData name="Tracy Pfister" userId="87767b26-2ff5-4cfd-9ba3-32cf1cd5ebb1" providerId="ADAL" clId="{09510F3C-6780-4D75-8333-973324D048AA}" dt="2023-03-20T21:46:27.699" v="66"/>
          <ac:picMkLst>
            <pc:docMk/>
            <pc:sldMk cId="780574114" sldId="260"/>
            <ac:picMk id="13" creationId="{B3672CAE-CD69-D666-F5E5-1DDF0F6B0548}"/>
          </ac:picMkLst>
        </pc:picChg>
        <pc:picChg chg="add del mod">
          <ac:chgData name="Tracy Pfister" userId="87767b26-2ff5-4cfd-9ba3-32cf1cd5ebb1" providerId="ADAL" clId="{09510F3C-6780-4D75-8333-973324D048AA}" dt="2023-03-20T21:46:27.699" v="66"/>
          <ac:picMkLst>
            <pc:docMk/>
            <pc:sldMk cId="780574114" sldId="260"/>
            <ac:picMk id="14" creationId="{173AE31C-4C57-9E9A-8934-FED50ADF6CF9}"/>
          </ac:picMkLst>
        </pc:picChg>
        <pc:picChg chg="add del mod">
          <ac:chgData name="Tracy Pfister" userId="87767b26-2ff5-4cfd-9ba3-32cf1cd5ebb1" providerId="ADAL" clId="{09510F3C-6780-4D75-8333-973324D048AA}" dt="2023-03-20T21:46:27.699" v="66"/>
          <ac:picMkLst>
            <pc:docMk/>
            <pc:sldMk cId="780574114" sldId="260"/>
            <ac:picMk id="15" creationId="{06A45905-5645-226B-B9DF-7481B8038E0F}"/>
          </ac:picMkLst>
        </pc:picChg>
        <pc:picChg chg="add del mod">
          <ac:chgData name="Tracy Pfister" userId="87767b26-2ff5-4cfd-9ba3-32cf1cd5ebb1" providerId="ADAL" clId="{09510F3C-6780-4D75-8333-973324D048AA}" dt="2023-03-20T21:46:27.699" v="66"/>
          <ac:picMkLst>
            <pc:docMk/>
            <pc:sldMk cId="780574114" sldId="260"/>
            <ac:picMk id="16" creationId="{A304EC56-E19A-A431-D169-40B76993C53D}"/>
          </ac:picMkLst>
        </pc:picChg>
        <pc:picChg chg="add del mod">
          <ac:chgData name="Tracy Pfister" userId="87767b26-2ff5-4cfd-9ba3-32cf1cd5ebb1" providerId="ADAL" clId="{09510F3C-6780-4D75-8333-973324D048AA}" dt="2023-03-20T21:46:27.699" v="66"/>
          <ac:picMkLst>
            <pc:docMk/>
            <pc:sldMk cId="780574114" sldId="260"/>
            <ac:picMk id="17" creationId="{B3130B7F-FB30-313C-ECC9-78BF9A23E6CF}"/>
          </ac:picMkLst>
        </pc:picChg>
        <pc:picChg chg="add mod">
          <ac:chgData name="Tracy Pfister" userId="87767b26-2ff5-4cfd-9ba3-32cf1cd5ebb1" providerId="ADAL" clId="{09510F3C-6780-4D75-8333-973324D048AA}" dt="2023-03-20T21:47:23.618" v="67"/>
          <ac:picMkLst>
            <pc:docMk/>
            <pc:sldMk cId="780574114" sldId="260"/>
            <ac:picMk id="25" creationId="{286A2934-AC1E-7F5B-7E4A-804D627A75E1}"/>
          </ac:picMkLst>
        </pc:picChg>
        <pc:picChg chg="add mod">
          <ac:chgData name="Tracy Pfister" userId="87767b26-2ff5-4cfd-9ba3-32cf1cd5ebb1" providerId="ADAL" clId="{09510F3C-6780-4D75-8333-973324D048AA}" dt="2023-03-20T21:47:23.618" v="67"/>
          <ac:picMkLst>
            <pc:docMk/>
            <pc:sldMk cId="780574114" sldId="260"/>
            <ac:picMk id="26" creationId="{8A2E321D-3518-F72C-9B1B-996F953BD0F1}"/>
          </ac:picMkLst>
        </pc:picChg>
        <pc:picChg chg="add mod ord">
          <ac:chgData name="Tracy Pfister" userId="87767b26-2ff5-4cfd-9ba3-32cf1cd5ebb1" providerId="ADAL" clId="{09510F3C-6780-4D75-8333-973324D048AA}" dt="2023-03-20T21:47:34.327" v="68" actId="167"/>
          <ac:picMkLst>
            <pc:docMk/>
            <pc:sldMk cId="780574114" sldId="260"/>
            <ac:picMk id="27" creationId="{520395FA-C68A-BE1E-4D43-54B3FB0ED477}"/>
          </ac:picMkLst>
        </pc:picChg>
        <pc:picChg chg="add mod">
          <ac:chgData name="Tracy Pfister" userId="87767b26-2ff5-4cfd-9ba3-32cf1cd5ebb1" providerId="ADAL" clId="{09510F3C-6780-4D75-8333-973324D048AA}" dt="2023-03-20T21:47:23.618" v="67"/>
          <ac:picMkLst>
            <pc:docMk/>
            <pc:sldMk cId="780574114" sldId="260"/>
            <ac:picMk id="28" creationId="{8C1999B0-7526-C544-2B15-50008B16C668}"/>
          </ac:picMkLst>
        </pc:picChg>
        <pc:picChg chg="add mod">
          <ac:chgData name="Tracy Pfister" userId="87767b26-2ff5-4cfd-9ba3-32cf1cd5ebb1" providerId="ADAL" clId="{09510F3C-6780-4D75-8333-973324D048AA}" dt="2023-03-20T21:47:23.618" v="67"/>
          <ac:picMkLst>
            <pc:docMk/>
            <pc:sldMk cId="780574114" sldId="260"/>
            <ac:picMk id="29" creationId="{F1A349EB-8EA5-0C05-2A0A-B705DEDDF807}"/>
          </ac:picMkLst>
        </pc:picChg>
        <pc:picChg chg="add mod">
          <ac:chgData name="Tracy Pfister" userId="87767b26-2ff5-4cfd-9ba3-32cf1cd5ebb1" providerId="ADAL" clId="{09510F3C-6780-4D75-8333-973324D048AA}" dt="2023-03-20T21:47:23.618" v="67"/>
          <ac:picMkLst>
            <pc:docMk/>
            <pc:sldMk cId="780574114" sldId="260"/>
            <ac:picMk id="30" creationId="{0DD6F139-A9E1-579F-9ACA-6B80D13359B5}"/>
          </ac:picMkLst>
        </pc:picChg>
        <pc:picChg chg="add mod">
          <ac:chgData name="Tracy Pfister" userId="87767b26-2ff5-4cfd-9ba3-32cf1cd5ebb1" providerId="ADAL" clId="{09510F3C-6780-4D75-8333-973324D048AA}" dt="2023-03-20T21:47:23.618" v="67"/>
          <ac:picMkLst>
            <pc:docMk/>
            <pc:sldMk cId="780574114" sldId="260"/>
            <ac:picMk id="31" creationId="{E5BB4683-9287-096B-1510-FCACFA550A12}"/>
          </ac:picMkLst>
        </pc:picChg>
        <pc:picChg chg="add mod">
          <ac:chgData name="Tracy Pfister" userId="87767b26-2ff5-4cfd-9ba3-32cf1cd5ebb1" providerId="ADAL" clId="{09510F3C-6780-4D75-8333-973324D048AA}" dt="2023-03-20T21:47:23.618" v="67"/>
          <ac:picMkLst>
            <pc:docMk/>
            <pc:sldMk cId="780574114" sldId="260"/>
            <ac:picMk id="32" creationId="{51BB6E85-EF94-9D1F-BC96-BCF9B29C67DA}"/>
          </ac:picMkLst>
        </pc:picChg>
        <pc:picChg chg="add mod">
          <ac:chgData name="Tracy Pfister" userId="87767b26-2ff5-4cfd-9ba3-32cf1cd5ebb1" providerId="ADAL" clId="{09510F3C-6780-4D75-8333-973324D048AA}" dt="2023-03-20T21:47:23.618" v="67"/>
          <ac:picMkLst>
            <pc:docMk/>
            <pc:sldMk cId="780574114" sldId="260"/>
            <ac:picMk id="33" creationId="{8EE3C77B-D57D-A92D-F00D-883B31A39F3C}"/>
          </ac:picMkLst>
        </pc:picChg>
        <pc:picChg chg="add mod">
          <ac:chgData name="Tracy Pfister" userId="87767b26-2ff5-4cfd-9ba3-32cf1cd5ebb1" providerId="ADAL" clId="{09510F3C-6780-4D75-8333-973324D048AA}" dt="2023-03-20T21:47:23.618" v="67"/>
          <ac:picMkLst>
            <pc:docMk/>
            <pc:sldMk cId="780574114" sldId="260"/>
            <ac:picMk id="34" creationId="{434E9C0B-12DB-61BA-5D36-7319F7F072CF}"/>
          </ac:picMkLst>
        </pc:picChg>
        <pc:picChg chg="add mod">
          <ac:chgData name="Tracy Pfister" userId="87767b26-2ff5-4cfd-9ba3-32cf1cd5ebb1" providerId="ADAL" clId="{09510F3C-6780-4D75-8333-973324D048AA}" dt="2023-03-20T21:47:23.618" v="67"/>
          <ac:picMkLst>
            <pc:docMk/>
            <pc:sldMk cId="780574114" sldId="260"/>
            <ac:picMk id="35" creationId="{D5E3AAFE-A024-0310-DCCF-EF5D640EE932}"/>
          </ac:picMkLst>
        </pc:picChg>
        <pc:picChg chg="add mod">
          <ac:chgData name="Tracy Pfister" userId="87767b26-2ff5-4cfd-9ba3-32cf1cd5ebb1" providerId="ADAL" clId="{09510F3C-6780-4D75-8333-973324D048AA}" dt="2023-03-20T21:47:23.618" v="67"/>
          <ac:picMkLst>
            <pc:docMk/>
            <pc:sldMk cId="780574114" sldId="260"/>
            <ac:picMk id="36" creationId="{1AD0E63C-5C1C-0919-E0EA-B5FE8DEAD0FB}"/>
          </ac:picMkLst>
        </pc:picChg>
        <pc:picChg chg="add del mod">
          <ac:chgData name="Tracy Pfister" userId="87767b26-2ff5-4cfd-9ba3-32cf1cd5ebb1" providerId="ADAL" clId="{09510F3C-6780-4D75-8333-973324D048AA}" dt="2023-03-20T21:47:47.244" v="70"/>
          <ac:picMkLst>
            <pc:docMk/>
            <pc:sldMk cId="780574114" sldId="260"/>
            <ac:picMk id="37" creationId="{EF23DF70-F2DF-C1B9-B9F8-A0FBFA1FE648}"/>
          </ac:picMkLst>
        </pc:picChg>
        <pc:picChg chg="add del mod">
          <ac:chgData name="Tracy Pfister" userId="87767b26-2ff5-4cfd-9ba3-32cf1cd5ebb1" providerId="ADAL" clId="{09510F3C-6780-4D75-8333-973324D048AA}" dt="2023-03-20T21:47:47.244" v="70"/>
          <ac:picMkLst>
            <pc:docMk/>
            <pc:sldMk cId="780574114" sldId="260"/>
            <ac:picMk id="38" creationId="{E9E76123-5F28-04E8-A929-ADE0497F8013}"/>
          </ac:picMkLst>
        </pc:picChg>
        <pc:picChg chg="add mod">
          <ac:chgData name="Tracy Pfister" userId="87767b26-2ff5-4cfd-9ba3-32cf1cd5ebb1" providerId="ADAL" clId="{09510F3C-6780-4D75-8333-973324D048AA}" dt="2023-03-20T21:57:15.575" v="286" actId="1076"/>
          <ac:picMkLst>
            <pc:docMk/>
            <pc:sldMk cId="780574114" sldId="260"/>
            <ac:picMk id="44" creationId="{8B68954F-583A-99C0-697B-5306EF504CF0}"/>
          </ac:picMkLst>
        </pc:picChg>
        <pc:picChg chg="add mod">
          <ac:chgData name="Tracy Pfister" userId="87767b26-2ff5-4cfd-9ba3-32cf1cd5ebb1" providerId="ADAL" clId="{09510F3C-6780-4D75-8333-973324D048AA}" dt="2023-03-20T21:57:24.984" v="288" actId="1076"/>
          <ac:picMkLst>
            <pc:docMk/>
            <pc:sldMk cId="780574114" sldId="260"/>
            <ac:picMk id="45" creationId="{6BAD149D-96EA-F71A-2FCE-3C9ECC8B0CE8}"/>
          </ac:picMkLst>
        </pc:picChg>
      </pc:sldChg>
      <pc:sldChg chg="modSp">
        <pc:chgData name="Tracy Pfister" userId="87767b26-2ff5-4cfd-9ba3-32cf1cd5ebb1" providerId="ADAL" clId="{09510F3C-6780-4D75-8333-973324D048AA}" dt="2023-03-20T21:43:01.666" v="3" actId="1076"/>
        <pc:sldMkLst>
          <pc:docMk/>
          <pc:sldMk cId="1114144116" sldId="263"/>
        </pc:sldMkLst>
        <pc:spChg chg="mod">
          <ac:chgData name="Tracy Pfister" userId="87767b26-2ff5-4cfd-9ba3-32cf1cd5ebb1" providerId="ADAL" clId="{09510F3C-6780-4D75-8333-973324D048AA}" dt="2023-03-20T21:43:01.666" v="3" actId="1076"/>
          <ac:spMkLst>
            <pc:docMk/>
            <pc:sldMk cId="1114144116" sldId="263"/>
            <ac:spMk id="7" creationId="{4282F8CE-9CBF-0D7D-D89E-022CA6EF4226}"/>
          </ac:spMkLst>
        </pc:spChg>
        <pc:spChg chg="mod">
          <ac:chgData name="Tracy Pfister" userId="87767b26-2ff5-4cfd-9ba3-32cf1cd5ebb1" providerId="ADAL" clId="{09510F3C-6780-4D75-8333-973324D048AA}" dt="2023-03-20T21:43:01.666" v="3" actId="1076"/>
          <ac:spMkLst>
            <pc:docMk/>
            <pc:sldMk cId="1114144116" sldId="263"/>
            <ac:spMk id="8" creationId="{1E3579C2-C01B-03AC-B8A8-AE2F30E0ACB3}"/>
          </ac:spMkLst>
        </pc:spChg>
        <pc:spChg chg="mod">
          <ac:chgData name="Tracy Pfister" userId="87767b26-2ff5-4cfd-9ba3-32cf1cd5ebb1" providerId="ADAL" clId="{09510F3C-6780-4D75-8333-973324D048AA}" dt="2023-03-20T21:43:01.666" v="3" actId="1076"/>
          <ac:spMkLst>
            <pc:docMk/>
            <pc:sldMk cId="1114144116" sldId="263"/>
            <ac:spMk id="10" creationId="{B300F14A-4867-F8DD-6E0C-71CFBB31BDFC}"/>
          </ac:spMkLst>
        </pc:spChg>
        <pc:spChg chg="mod">
          <ac:chgData name="Tracy Pfister" userId="87767b26-2ff5-4cfd-9ba3-32cf1cd5ebb1" providerId="ADAL" clId="{09510F3C-6780-4D75-8333-973324D048AA}" dt="2023-03-20T21:43:01.666" v="3" actId="1076"/>
          <ac:spMkLst>
            <pc:docMk/>
            <pc:sldMk cId="1114144116" sldId="263"/>
            <ac:spMk id="11" creationId="{1F2930B0-857F-17C9-5B76-694DAA4FFC68}"/>
          </ac:spMkLst>
        </pc:spChg>
        <pc:spChg chg="mod">
          <ac:chgData name="Tracy Pfister" userId="87767b26-2ff5-4cfd-9ba3-32cf1cd5ebb1" providerId="ADAL" clId="{09510F3C-6780-4D75-8333-973324D048AA}" dt="2023-03-20T21:43:01.666" v="3" actId="1076"/>
          <ac:spMkLst>
            <pc:docMk/>
            <pc:sldMk cId="1114144116" sldId="263"/>
            <ac:spMk id="12" creationId="{82D2CAFC-AE0D-9CB8-9BE0-009AB10400BB}"/>
          </ac:spMkLst>
        </pc:spChg>
        <pc:spChg chg="mod">
          <ac:chgData name="Tracy Pfister" userId="87767b26-2ff5-4cfd-9ba3-32cf1cd5ebb1" providerId="ADAL" clId="{09510F3C-6780-4D75-8333-973324D048AA}" dt="2023-03-20T21:43:01.666" v="3" actId="1076"/>
          <ac:spMkLst>
            <pc:docMk/>
            <pc:sldMk cId="1114144116" sldId="263"/>
            <ac:spMk id="13" creationId="{E39713EC-EFFF-5CE7-72C5-783A34C2E2DF}"/>
          </ac:spMkLst>
        </pc:spChg>
        <pc:spChg chg="mod">
          <ac:chgData name="Tracy Pfister" userId="87767b26-2ff5-4cfd-9ba3-32cf1cd5ebb1" providerId="ADAL" clId="{09510F3C-6780-4D75-8333-973324D048AA}" dt="2023-03-20T21:43:01.666" v="3" actId="1076"/>
          <ac:spMkLst>
            <pc:docMk/>
            <pc:sldMk cId="1114144116" sldId="263"/>
            <ac:spMk id="14" creationId="{6BE1FBB8-0058-9F9E-CE02-2763CEC16014}"/>
          </ac:spMkLst>
        </pc:spChg>
        <pc:spChg chg="mod">
          <ac:chgData name="Tracy Pfister" userId="87767b26-2ff5-4cfd-9ba3-32cf1cd5ebb1" providerId="ADAL" clId="{09510F3C-6780-4D75-8333-973324D048AA}" dt="2023-03-20T21:43:01.666" v="3" actId="1076"/>
          <ac:spMkLst>
            <pc:docMk/>
            <pc:sldMk cId="1114144116" sldId="263"/>
            <ac:spMk id="15" creationId="{5BA6084A-892F-B14D-5C84-FC0DE676147E}"/>
          </ac:spMkLst>
        </pc:spChg>
        <pc:spChg chg="mod">
          <ac:chgData name="Tracy Pfister" userId="87767b26-2ff5-4cfd-9ba3-32cf1cd5ebb1" providerId="ADAL" clId="{09510F3C-6780-4D75-8333-973324D048AA}" dt="2023-03-20T21:43:01.666" v="3" actId="1076"/>
          <ac:spMkLst>
            <pc:docMk/>
            <pc:sldMk cId="1114144116" sldId="263"/>
            <ac:spMk id="46" creationId="{4D31058A-55DE-9504-E2DB-C4F6DFE8B6EB}"/>
          </ac:spMkLst>
        </pc:spChg>
        <pc:spChg chg="mod">
          <ac:chgData name="Tracy Pfister" userId="87767b26-2ff5-4cfd-9ba3-32cf1cd5ebb1" providerId="ADAL" clId="{09510F3C-6780-4D75-8333-973324D048AA}" dt="2023-03-20T21:43:01.666" v="3" actId="1076"/>
          <ac:spMkLst>
            <pc:docMk/>
            <pc:sldMk cId="1114144116" sldId="263"/>
            <ac:spMk id="47" creationId="{38F8C0A6-2A1B-9A5C-C376-39F852D76A23}"/>
          </ac:spMkLst>
        </pc:spChg>
        <pc:picChg chg="mod">
          <ac:chgData name="Tracy Pfister" userId="87767b26-2ff5-4cfd-9ba3-32cf1cd5ebb1" providerId="ADAL" clId="{09510F3C-6780-4D75-8333-973324D048AA}" dt="2023-03-20T21:43:01.666" v="3" actId="1076"/>
          <ac:picMkLst>
            <pc:docMk/>
            <pc:sldMk cId="1114144116" sldId="263"/>
            <ac:picMk id="21" creationId="{EAF23ED5-DEC1-B646-2CFE-6AC17EB93C6C}"/>
          </ac:picMkLst>
        </pc:picChg>
        <pc:picChg chg="mod">
          <ac:chgData name="Tracy Pfister" userId="87767b26-2ff5-4cfd-9ba3-32cf1cd5ebb1" providerId="ADAL" clId="{09510F3C-6780-4D75-8333-973324D048AA}" dt="2023-03-20T21:43:01.666" v="3" actId="1076"/>
          <ac:picMkLst>
            <pc:docMk/>
            <pc:sldMk cId="1114144116" sldId="263"/>
            <ac:picMk id="1026" creationId="{CF8E33DF-8A81-E972-1A7B-731A58FFB2A7}"/>
          </ac:picMkLst>
        </pc:picChg>
        <pc:cxnChg chg="mod">
          <ac:chgData name="Tracy Pfister" userId="87767b26-2ff5-4cfd-9ba3-32cf1cd5ebb1" providerId="ADAL" clId="{09510F3C-6780-4D75-8333-973324D048AA}" dt="2023-03-20T21:43:01.666" v="3" actId="1076"/>
          <ac:cxnSpMkLst>
            <pc:docMk/>
            <pc:sldMk cId="1114144116" sldId="263"/>
            <ac:cxnSpMk id="17" creationId="{04BB27F5-2703-E068-4E0F-9D36573C531C}"/>
          </ac:cxnSpMkLst>
        </pc:cxnChg>
        <pc:cxnChg chg="mod">
          <ac:chgData name="Tracy Pfister" userId="87767b26-2ff5-4cfd-9ba3-32cf1cd5ebb1" providerId="ADAL" clId="{09510F3C-6780-4D75-8333-973324D048AA}" dt="2023-03-20T21:43:01.666" v="3" actId="1076"/>
          <ac:cxnSpMkLst>
            <pc:docMk/>
            <pc:sldMk cId="1114144116" sldId="263"/>
            <ac:cxnSpMk id="20" creationId="{FBB826E2-CAC3-9E97-56E3-4653EB1C8FC8}"/>
          </ac:cxnSpMkLst>
        </pc:cxnChg>
        <pc:cxnChg chg="mod">
          <ac:chgData name="Tracy Pfister" userId="87767b26-2ff5-4cfd-9ba3-32cf1cd5ebb1" providerId="ADAL" clId="{09510F3C-6780-4D75-8333-973324D048AA}" dt="2023-03-20T21:43:01.666" v="3" actId="1076"/>
          <ac:cxnSpMkLst>
            <pc:docMk/>
            <pc:sldMk cId="1114144116" sldId="263"/>
            <ac:cxnSpMk id="24" creationId="{224C1B0D-A99C-D598-E578-B9D73129EADF}"/>
          </ac:cxnSpMkLst>
        </pc:cxnChg>
        <pc:cxnChg chg="mod">
          <ac:chgData name="Tracy Pfister" userId="87767b26-2ff5-4cfd-9ba3-32cf1cd5ebb1" providerId="ADAL" clId="{09510F3C-6780-4D75-8333-973324D048AA}" dt="2023-03-20T21:43:01.666" v="3" actId="1076"/>
          <ac:cxnSpMkLst>
            <pc:docMk/>
            <pc:sldMk cId="1114144116" sldId="263"/>
            <ac:cxnSpMk id="51" creationId="{DC8FE152-1D3C-1945-14D2-7CF1848E83AA}"/>
          </ac:cxnSpMkLst>
        </pc:cxnChg>
      </pc:sldChg>
      <pc:sldChg chg="addSp modSp mod">
        <pc:chgData name="Tracy Pfister" userId="87767b26-2ff5-4cfd-9ba3-32cf1cd5ebb1" providerId="ADAL" clId="{09510F3C-6780-4D75-8333-973324D048AA}" dt="2023-03-20T22:53:26.293" v="431" actId="1038"/>
        <pc:sldMkLst>
          <pc:docMk/>
          <pc:sldMk cId="326415922" sldId="264"/>
        </pc:sldMkLst>
        <pc:spChg chg="mod">
          <ac:chgData name="Tracy Pfister" userId="87767b26-2ff5-4cfd-9ba3-32cf1cd5ebb1" providerId="ADAL" clId="{09510F3C-6780-4D75-8333-973324D048AA}" dt="2023-03-20T21:44:49.748" v="62" actId="1076"/>
          <ac:spMkLst>
            <pc:docMk/>
            <pc:sldMk cId="326415922" sldId="264"/>
            <ac:spMk id="24" creationId="{00000000-0000-0000-0000-000000000000}"/>
          </ac:spMkLst>
        </pc:spChg>
        <pc:spChg chg="mod">
          <ac:chgData name="Tracy Pfister" userId="87767b26-2ff5-4cfd-9ba3-32cf1cd5ebb1" providerId="ADAL" clId="{09510F3C-6780-4D75-8333-973324D048AA}" dt="2023-03-20T21:44:49.748" v="62" actId="1076"/>
          <ac:spMkLst>
            <pc:docMk/>
            <pc:sldMk cId="326415922" sldId="264"/>
            <ac:spMk id="33" creationId="{5FE27030-7844-D2BB-51FE-6AB038F49684}"/>
          </ac:spMkLst>
        </pc:spChg>
        <pc:picChg chg="add mod">
          <ac:chgData name="Tracy Pfister" userId="87767b26-2ff5-4cfd-9ba3-32cf1cd5ebb1" providerId="ADAL" clId="{09510F3C-6780-4D75-8333-973324D048AA}" dt="2023-03-20T22:53:08.083" v="429"/>
          <ac:picMkLst>
            <pc:docMk/>
            <pc:sldMk cId="326415922" sldId="264"/>
            <ac:picMk id="2" creationId="{A71AE6E5-4F35-9201-9E2A-B3045B25F61B}"/>
          </ac:picMkLst>
        </pc:picChg>
        <pc:picChg chg="add mod">
          <ac:chgData name="Tracy Pfister" userId="87767b26-2ff5-4cfd-9ba3-32cf1cd5ebb1" providerId="ADAL" clId="{09510F3C-6780-4D75-8333-973324D048AA}" dt="2023-03-20T22:53:08.083" v="429"/>
          <ac:picMkLst>
            <pc:docMk/>
            <pc:sldMk cId="326415922" sldId="264"/>
            <ac:picMk id="3" creationId="{D4F623EE-492C-EADD-42C3-565B8E226A01}"/>
          </ac:picMkLst>
        </pc:picChg>
        <pc:picChg chg="add mod">
          <ac:chgData name="Tracy Pfister" userId="87767b26-2ff5-4cfd-9ba3-32cf1cd5ebb1" providerId="ADAL" clId="{09510F3C-6780-4D75-8333-973324D048AA}" dt="2023-03-20T22:53:08.083" v="429"/>
          <ac:picMkLst>
            <pc:docMk/>
            <pc:sldMk cId="326415922" sldId="264"/>
            <ac:picMk id="4" creationId="{A1ED8E2D-F9F2-7455-0094-45B08BEC5914}"/>
          </ac:picMkLst>
        </pc:picChg>
        <pc:picChg chg="add mod">
          <ac:chgData name="Tracy Pfister" userId="87767b26-2ff5-4cfd-9ba3-32cf1cd5ebb1" providerId="ADAL" clId="{09510F3C-6780-4D75-8333-973324D048AA}" dt="2023-03-20T22:53:08.083" v="429"/>
          <ac:picMkLst>
            <pc:docMk/>
            <pc:sldMk cId="326415922" sldId="264"/>
            <ac:picMk id="5" creationId="{6E446F4B-AB25-400D-D0F1-34B6FAE05F15}"/>
          </ac:picMkLst>
        </pc:picChg>
        <pc:picChg chg="add mod">
          <ac:chgData name="Tracy Pfister" userId="87767b26-2ff5-4cfd-9ba3-32cf1cd5ebb1" providerId="ADAL" clId="{09510F3C-6780-4D75-8333-973324D048AA}" dt="2023-03-20T22:53:26.293" v="431" actId="1038"/>
          <ac:picMkLst>
            <pc:docMk/>
            <pc:sldMk cId="326415922" sldId="264"/>
            <ac:picMk id="6" creationId="{7E65F6E3-AF2A-9457-6F2D-D9D5398C9219}"/>
          </ac:picMkLst>
        </pc:picChg>
        <pc:picChg chg="add mod">
          <ac:chgData name="Tracy Pfister" userId="87767b26-2ff5-4cfd-9ba3-32cf1cd5ebb1" providerId="ADAL" clId="{09510F3C-6780-4D75-8333-973324D048AA}" dt="2023-03-20T22:53:08.083" v="429"/>
          <ac:picMkLst>
            <pc:docMk/>
            <pc:sldMk cId="326415922" sldId="264"/>
            <ac:picMk id="7" creationId="{4108AF8D-F6E8-5CFA-D462-D9C67492571A}"/>
          </ac:picMkLst>
        </pc:picChg>
      </pc:sldChg>
      <pc:sldChg chg="addSp delSp modSp mod">
        <pc:chgData name="Tracy Pfister" userId="87767b26-2ff5-4cfd-9ba3-32cf1cd5ebb1" providerId="ADAL" clId="{09510F3C-6780-4D75-8333-973324D048AA}" dt="2023-03-20T22:54:28.098" v="452" actId="113"/>
        <pc:sldMkLst>
          <pc:docMk/>
          <pc:sldMk cId="1017699205" sldId="265"/>
        </pc:sldMkLst>
        <pc:spChg chg="mod">
          <ac:chgData name="Tracy Pfister" userId="87767b26-2ff5-4cfd-9ba3-32cf1cd5ebb1" providerId="ADAL" clId="{09510F3C-6780-4D75-8333-973324D048AA}" dt="2023-03-20T22:05:05.332" v="356" actId="14100"/>
          <ac:spMkLst>
            <pc:docMk/>
            <pc:sldMk cId="1017699205" sldId="265"/>
            <ac:spMk id="3" creationId="{4D19AACB-131A-7252-9860-AB9B916716F0}"/>
          </ac:spMkLst>
        </pc:spChg>
        <pc:spChg chg="mod">
          <ac:chgData name="Tracy Pfister" userId="87767b26-2ff5-4cfd-9ba3-32cf1cd5ebb1" providerId="ADAL" clId="{09510F3C-6780-4D75-8333-973324D048AA}" dt="2023-03-20T22:54:28.098" v="452" actId="113"/>
          <ac:spMkLst>
            <pc:docMk/>
            <pc:sldMk cId="1017699205" sldId="265"/>
            <ac:spMk id="4" creationId="{66F78BCA-D555-A82E-BB49-4594087100E2}"/>
          </ac:spMkLst>
        </pc:spChg>
        <pc:spChg chg="mod">
          <ac:chgData name="Tracy Pfister" userId="87767b26-2ff5-4cfd-9ba3-32cf1cd5ebb1" providerId="ADAL" clId="{09510F3C-6780-4D75-8333-973324D048AA}" dt="2023-03-20T22:54:08.601" v="450" actId="20577"/>
          <ac:spMkLst>
            <pc:docMk/>
            <pc:sldMk cId="1017699205" sldId="265"/>
            <ac:spMk id="24" creationId="{00000000-0000-0000-0000-000000000000}"/>
          </ac:spMkLst>
        </pc:spChg>
        <pc:spChg chg="mod">
          <ac:chgData name="Tracy Pfister" userId="87767b26-2ff5-4cfd-9ba3-32cf1cd5ebb1" providerId="ADAL" clId="{09510F3C-6780-4D75-8333-973324D048AA}" dt="2023-03-20T22:34:53.804" v="366" actId="20577"/>
          <ac:spMkLst>
            <pc:docMk/>
            <pc:sldMk cId="1017699205" sldId="265"/>
            <ac:spMk id="33" creationId="{5FE27030-7844-D2BB-51FE-6AB038F49684}"/>
          </ac:spMkLst>
        </pc:spChg>
        <pc:picChg chg="add mod">
          <ac:chgData name="Tracy Pfister" userId="87767b26-2ff5-4cfd-9ba3-32cf1cd5ebb1" providerId="ADAL" clId="{09510F3C-6780-4D75-8333-973324D048AA}" dt="2023-03-20T22:43:24.453" v="371" actId="1076"/>
          <ac:picMkLst>
            <pc:docMk/>
            <pc:sldMk cId="1017699205" sldId="265"/>
            <ac:picMk id="6" creationId="{DAEEBC8D-8379-EF79-B138-357E7E1FEB24}"/>
          </ac:picMkLst>
        </pc:picChg>
        <pc:picChg chg="add mod">
          <ac:chgData name="Tracy Pfister" userId="87767b26-2ff5-4cfd-9ba3-32cf1cd5ebb1" providerId="ADAL" clId="{09510F3C-6780-4D75-8333-973324D048AA}" dt="2023-03-20T22:43:19.449" v="369"/>
          <ac:picMkLst>
            <pc:docMk/>
            <pc:sldMk cId="1017699205" sldId="265"/>
            <ac:picMk id="7" creationId="{6CE37DC5-1B6A-861D-EBE1-3A4D90594E33}"/>
          </ac:picMkLst>
        </pc:picChg>
        <pc:picChg chg="add del mod">
          <ac:chgData name="Tracy Pfister" userId="87767b26-2ff5-4cfd-9ba3-32cf1cd5ebb1" providerId="ADAL" clId="{09510F3C-6780-4D75-8333-973324D048AA}" dt="2023-03-20T22:43:22.888" v="370" actId="478"/>
          <ac:picMkLst>
            <pc:docMk/>
            <pc:sldMk cId="1017699205" sldId="265"/>
            <ac:picMk id="8" creationId="{E9A6DE17-D7F6-720E-1A50-3D527339511C}"/>
          </ac:picMkLst>
        </pc:picChg>
        <pc:picChg chg="add mod">
          <ac:chgData name="Tracy Pfister" userId="87767b26-2ff5-4cfd-9ba3-32cf1cd5ebb1" providerId="ADAL" clId="{09510F3C-6780-4D75-8333-973324D048AA}" dt="2023-03-20T22:43:19.449" v="369"/>
          <ac:picMkLst>
            <pc:docMk/>
            <pc:sldMk cId="1017699205" sldId="265"/>
            <ac:picMk id="9" creationId="{3D22FFBF-9114-66D4-C97E-999F61BD2281}"/>
          </ac:picMkLst>
        </pc:picChg>
        <pc:picChg chg="add mod">
          <ac:chgData name="Tracy Pfister" userId="87767b26-2ff5-4cfd-9ba3-32cf1cd5ebb1" providerId="ADAL" clId="{09510F3C-6780-4D75-8333-973324D048AA}" dt="2023-03-20T22:43:19.449" v="369"/>
          <ac:picMkLst>
            <pc:docMk/>
            <pc:sldMk cId="1017699205" sldId="265"/>
            <ac:picMk id="10" creationId="{126224BF-5709-2CE7-4465-23AEBF4B510C}"/>
          </ac:picMkLst>
        </pc:picChg>
        <pc:picChg chg="add mod">
          <ac:chgData name="Tracy Pfister" userId="87767b26-2ff5-4cfd-9ba3-32cf1cd5ebb1" providerId="ADAL" clId="{09510F3C-6780-4D75-8333-973324D048AA}" dt="2023-03-20T22:43:19.449" v="369"/>
          <ac:picMkLst>
            <pc:docMk/>
            <pc:sldMk cId="1017699205" sldId="265"/>
            <ac:picMk id="11" creationId="{EDDDE09F-8679-A320-D418-7CDA7EC4F68B}"/>
          </ac:picMkLst>
        </pc:picChg>
        <pc:picChg chg="add mod">
          <ac:chgData name="Tracy Pfister" userId="87767b26-2ff5-4cfd-9ba3-32cf1cd5ebb1" providerId="ADAL" clId="{09510F3C-6780-4D75-8333-973324D048AA}" dt="2023-03-20T22:43:19.449" v="369"/>
          <ac:picMkLst>
            <pc:docMk/>
            <pc:sldMk cId="1017699205" sldId="265"/>
            <ac:picMk id="12" creationId="{7B0ABABA-CF22-228C-F3AF-A5FD95A512A9}"/>
          </ac:picMkLst>
        </pc:picChg>
      </pc:sldChg>
      <pc:sldChg chg="addSp delSp modSp del mod">
        <pc:chgData name="Tracy Pfister" userId="87767b26-2ff5-4cfd-9ba3-32cf1cd5ebb1" providerId="ADAL" clId="{09510F3C-6780-4D75-8333-973324D048AA}" dt="2023-03-20T22:46:25.618" v="402" actId="47"/>
        <pc:sldMkLst>
          <pc:docMk/>
          <pc:sldMk cId="4049670054" sldId="266"/>
        </pc:sldMkLst>
        <pc:spChg chg="add del mod">
          <ac:chgData name="Tracy Pfister" userId="87767b26-2ff5-4cfd-9ba3-32cf1cd5ebb1" providerId="ADAL" clId="{09510F3C-6780-4D75-8333-973324D048AA}" dt="2023-03-20T22:44:35.779" v="377"/>
          <ac:spMkLst>
            <pc:docMk/>
            <pc:sldMk cId="4049670054" sldId="266"/>
            <ac:spMk id="3" creationId="{62854E3D-6E22-3E01-E59F-F90A8863BBFE}"/>
          </ac:spMkLst>
        </pc:spChg>
        <pc:spChg chg="add del mod">
          <ac:chgData name="Tracy Pfister" userId="87767b26-2ff5-4cfd-9ba3-32cf1cd5ebb1" providerId="ADAL" clId="{09510F3C-6780-4D75-8333-973324D048AA}" dt="2023-03-20T22:44:35.779" v="377"/>
          <ac:spMkLst>
            <pc:docMk/>
            <pc:sldMk cId="4049670054" sldId="266"/>
            <ac:spMk id="4" creationId="{A1212E8A-5BB6-900A-6231-E6D9A1398C4B}"/>
          </ac:spMkLst>
        </pc:spChg>
        <pc:spChg chg="add del mod">
          <ac:chgData name="Tracy Pfister" userId="87767b26-2ff5-4cfd-9ba3-32cf1cd5ebb1" providerId="ADAL" clId="{09510F3C-6780-4D75-8333-973324D048AA}" dt="2023-03-20T22:44:35.779" v="377"/>
          <ac:spMkLst>
            <pc:docMk/>
            <pc:sldMk cId="4049670054" sldId="266"/>
            <ac:spMk id="5" creationId="{9EC48F69-C12E-CE35-7B5A-C02634CAF72A}"/>
          </ac:spMkLst>
        </pc:spChg>
        <pc:spChg chg="add del mod">
          <ac:chgData name="Tracy Pfister" userId="87767b26-2ff5-4cfd-9ba3-32cf1cd5ebb1" providerId="ADAL" clId="{09510F3C-6780-4D75-8333-973324D048AA}" dt="2023-03-20T22:44:35.779" v="377"/>
          <ac:spMkLst>
            <pc:docMk/>
            <pc:sldMk cId="4049670054" sldId="266"/>
            <ac:spMk id="6" creationId="{1B151442-3E7E-DB6F-1204-78B728CD8C90}"/>
          </ac:spMkLst>
        </pc:spChg>
        <pc:spChg chg="add del mod">
          <ac:chgData name="Tracy Pfister" userId="87767b26-2ff5-4cfd-9ba3-32cf1cd5ebb1" providerId="ADAL" clId="{09510F3C-6780-4D75-8333-973324D048AA}" dt="2023-03-20T22:44:35.779" v="377"/>
          <ac:spMkLst>
            <pc:docMk/>
            <pc:sldMk cId="4049670054" sldId="266"/>
            <ac:spMk id="7" creationId="{1E8D5665-3ADC-7C1C-09C9-AD6E543B7D83}"/>
          </ac:spMkLst>
        </pc:spChg>
        <pc:spChg chg="add del mod">
          <ac:chgData name="Tracy Pfister" userId="87767b26-2ff5-4cfd-9ba3-32cf1cd5ebb1" providerId="ADAL" clId="{09510F3C-6780-4D75-8333-973324D048AA}" dt="2023-03-20T22:44:35.779" v="377"/>
          <ac:spMkLst>
            <pc:docMk/>
            <pc:sldMk cId="4049670054" sldId="266"/>
            <ac:spMk id="8" creationId="{690787B1-3937-DECB-2054-483CD7272E7A}"/>
          </ac:spMkLst>
        </pc:spChg>
        <pc:spChg chg="add del mod">
          <ac:chgData name="Tracy Pfister" userId="87767b26-2ff5-4cfd-9ba3-32cf1cd5ebb1" providerId="ADAL" clId="{09510F3C-6780-4D75-8333-973324D048AA}" dt="2023-03-20T22:44:35.779" v="377"/>
          <ac:spMkLst>
            <pc:docMk/>
            <pc:sldMk cId="4049670054" sldId="266"/>
            <ac:spMk id="9" creationId="{32A9A891-C17E-8C3D-9E1F-B33AA751BB77}"/>
          </ac:spMkLst>
        </pc:spChg>
        <pc:spChg chg="add del mod">
          <ac:chgData name="Tracy Pfister" userId="87767b26-2ff5-4cfd-9ba3-32cf1cd5ebb1" providerId="ADAL" clId="{09510F3C-6780-4D75-8333-973324D048AA}" dt="2023-03-20T22:44:35.779" v="377"/>
          <ac:spMkLst>
            <pc:docMk/>
            <pc:sldMk cId="4049670054" sldId="266"/>
            <ac:spMk id="10" creationId="{4EE2480A-2C7B-46B5-7020-3EB72F0F9CD5}"/>
          </ac:spMkLst>
        </pc:spChg>
        <pc:spChg chg="mod">
          <ac:chgData name="Tracy Pfister" userId="87767b26-2ff5-4cfd-9ba3-32cf1cd5ebb1" providerId="ADAL" clId="{09510F3C-6780-4D75-8333-973324D048AA}" dt="2023-03-20T22:44:34.196" v="376"/>
          <ac:spMkLst>
            <pc:docMk/>
            <pc:sldMk cId="4049670054" sldId="266"/>
            <ac:spMk id="12" creationId="{A6261574-1243-D61E-17F3-F3DCFBBEA45F}"/>
          </ac:spMkLst>
        </pc:spChg>
        <pc:spChg chg="mod">
          <ac:chgData name="Tracy Pfister" userId="87767b26-2ff5-4cfd-9ba3-32cf1cd5ebb1" providerId="ADAL" clId="{09510F3C-6780-4D75-8333-973324D048AA}" dt="2023-03-20T22:44:34.196" v="376"/>
          <ac:spMkLst>
            <pc:docMk/>
            <pc:sldMk cId="4049670054" sldId="266"/>
            <ac:spMk id="14" creationId="{4C1AFC3A-A2E8-47A7-AFEC-BF832003CF0D}"/>
          </ac:spMkLst>
        </pc:spChg>
        <pc:spChg chg="add del mod">
          <ac:chgData name="Tracy Pfister" userId="87767b26-2ff5-4cfd-9ba3-32cf1cd5ebb1" providerId="ADAL" clId="{09510F3C-6780-4D75-8333-973324D048AA}" dt="2023-03-20T22:44:35.779" v="377"/>
          <ac:spMkLst>
            <pc:docMk/>
            <pc:sldMk cId="4049670054" sldId="266"/>
            <ac:spMk id="15" creationId="{DCE186BB-6640-3AF5-3CFE-F0F7F622BCF2}"/>
          </ac:spMkLst>
        </pc:spChg>
        <pc:spChg chg="add del mod">
          <ac:chgData name="Tracy Pfister" userId="87767b26-2ff5-4cfd-9ba3-32cf1cd5ebb1" providerId="ADAL" clId="{09510F3C-6780-4D75-8333-973324D048AA}" dt="2023-03-20T22:44:35.779" v="377"/>
          <ac:spMkLst>
            <pc:docMk/>
            <pc:sldMk cId="4049670054" sldId="266"/>
            <ac:spMk id="16" creationId="{F5A3AF22-D78F-0AAE-56D0-456B499AF326}"/>
          </ac:spMkLst>
        </pc:spChg>
        <pc:spChg chg="add del mod">
          <ac:chgData name="Tracy Pfister" userId="87767b26-2ff5-4cfd-9ba3-32cf1cd5ebb1" providerId="ADAL" clId="{09510F3C-6780-4D75-8333-973324D048AA}" dt="2023-03-20T22:44:35.779" v="377"/>
          <ac:spMkLst>
            <pc:docMk/>
            <pc:sldMk cId="4049670054" sldId="266"/>
            <ac:spMk id="17" creationId="{A89C85CA-8337-4228-8491-CFE097A329EA}"/>
          </ac:spMkLst>
        </pc:spChg>
        <pc:spChg chg="mod">
          <ac:chgData name="Tracy Pfister" userId="87767b26-2ff5-4cfd-9ba3-32cf1cd5ebb1" providerId="ADAL" clId="{09510F3C-6780-4D75-8333-973324D048AA}" dt="2023-03-20T22:44:34.196" v="376"/>
          <ac:spMkLst>
            <pc:docMk/>
            <pc:sldMk cId="4049670054" sldId="266"/>
            <ac:spMk id="19" creationId="{126667F9-5DA1-894A-B2F4-DA584C596DAD}"/>
          </ac:spMkLst>
        </pc:spChg>
        <pc:spChg chg="mod">
          <ac:chgData name="Tracy Pfister" userId="87767b26-2ff5-4cfd-9ba3-32cf1cd5ebb1" providerId="ADAL" clId="{09510F3C-6780-4D75-8333-973324D048AA}" dt="2023-03-20T22:44:34.196" v="376"/>
          <ac:spMkLst>
            <pc:docMk/>
            <pc:sldMk cId="4049670054" sldId="266"/>
            <ac:spMk id="21" creationId="{197F0EBA-764A-73C9-DBCF-5BD44845CE15}"/>
          </ac:spMkLst>
        </pc:spChg>
        <pc:spChg chg="add del mod">
          <ac:chgData name="Tracy Pfister" userId="87767b26-2ff5-4cfd-9ba3-32cf1cd5ebb1" providerId="ADAL" clId="{09510F3C-6780-4D75-8333-973324D048AA}" dt="2023-03-20T22:44:35.779" v="377"/>
          <ac:spMkLst>
            <pc:docMk/>
            <pc:sldMk cId="4049670054" sldId="266"/>
            <ac:spMk id="22" creationId="{297F3B78-11C0-3B83-BD61-3DAAD473C32E}"/>
          </ac:spMkLst>
        </pc:spChg>
        <pc:spChg chg="mod">
          <ac:chgData name="Tracy Pfister" userId="87767b26-2ff5-4cfd-9ba3-32cf1cd5ebb1" providerId="ADAL" clId="{09510F3C-6780-4D75-8333-973324D048AA}" dt="2023-03-20T22:44:34.196" v="376"/>
          <ac:spMkLst>
            <pc:docMk/>
            <pc:sldMk cId="4049670054" sldId="266"/>
            <ac:spMk id="24" creationId="{F05122CF-1698-3919-83A2-01C8AE1D3898}"/>
          </ac:spMkLst>
        </pc:spChg>
        <pc:spChg chg="mod">
          <ac:chgData name="Tracy Pfister" userId="87767b26-2ff5-4cfd-9ba3-32cf1cd5ebb1" providerId="ADAL" clId="{09510F3C-6780-4D75-8333-973324D048AA}" dt="2023-03-20T22:44:34.196" v="376"/>
          <ac:spMkLst>
            <pc:docMk/>
            <pc:sldMk cId="4049670054" sldId="266"/>
            <ac:spMk id="25" creationId="{21AE4B19-C34D-A8CC-A173-4273CF5A1364}"/>
          </ac:spMkLst>
        </pc:spChg>
        <pc:spChg chg="add del mod">
          <ac:chgData name="Tracy Pfister" userId="87767b26-2ff5-4cfd-9ba3-32cf1cd5ebb1" providerId="ADAL" clId="{09510F3C-6780-4D75-8333-973324D048AA}" dt="2023-03-20T22:44:35.779" v="377"/>
          <ac:spMkLst>
            <pc:docMk/>
            <pc:sldMk cId="4049670054" sldId="266"/>
            <ac:spMk id="26" creationId="{FE3C3F32-A837-D97D-7B99-C7874BF589A8}"/>
          </ac:spMkLst>
        </pc:spChg>
        <pc:spChg chg="add del mod">
          <ac:chgData name="Tracy Pfister" userId="87767b26-2ff5-4cfd-9ba3-32cf1cd5ebb1" providerId="ADAL" clId="{09510F3C-6780-4D75-8333-973324D048AA}" dt="2023-03-20T22:44:35.779" v="377"/>
          <ac:spMkLst>
            <pc:docMk/>
            <pc:sldMk cId="4049670054" sldId="266"/>
            <ac:spMk id="27" creationId="{300C33A7-2DE5-56F7-C1BE-3EF8A78B138F}"/>
          </ac:spMkLst>
        </pc:spChg>
        <pc:spChg chg="add del mod">
          <ac:chgData name="Tracy Pfister" userId="87767b26-2ff5-4cfd-9ba3-32cf1cd5ebb1" providerId="ADAL" clId="{09510F3C-6780-4D75-8333-973324D048AA}" dt="2023-03-20T22:44:35.779" v="377"/>
          <ac:spMkLst>
            <pc:docMk/>
            <pc:sldMk cId="4049670054" sldId="266"/>
            <ac:spMk id="28" creationId="{6319AD15-C4FD-CCAF-228E-1B43B29AD513}"/>
          </ac:spMkLst>
        </pc:spChg>
        <pc:spChg chg="add del mod">
          <ac:chgData name="Tracy Pfister" userId="87767b26-2ff5-4cfd-9ba3-32cf1cd5ebb1" providerId="ADAL" clId="{09510F3C-6780-4D75-8333-973324D048AA}" dt="2023-03-20T22:44:35.779" v="377"/>
          <ac:spMkLst>
            <pc:docMk/>
            <pc:sldMk cId="4049670054" sldId="266"/>
            <ac:spMk id="29" creationId="{BCDAE769-4115-631B-15B2-3594F616108D}"/>
          </ac:spMkLst>
        </pc:spChg>
        <pc:spChg chg="add del mod">
          <ac:chgData name="Tracy Pfister" userId="87767b26-2ff5-4cfd-9ba3-32cf1cd5ebb1" providerId="ADAL" clId="{09510F3C-6780-4D75-8333-973324D048AA}" dt="2023-03-20T22:44:35.779" v="377"/>
          <ac:spMkLst>
            <pc:docMk/>
            <pc:sldMk cId="4049670054" sldId="266"/>
            <ac:spMk id="30" creationId="{4E92DEE3-13B4-3F4D-9C21-2AEB2E9511DF}"/>
          </ac:spMkLst>
        </pc:spChg>
        <pc:spChg chg="add del mod">
          <ac:chgData name="Tracy Pfister" userId="87767b26-2ff5-4cfd-9ba3-32cf1cd5ebb1" providerId="ADAL" clId="{09510F3C-6780-4D75-8333-973324D048AA}" dt="2023-03-20T22:44:35.779" v="377"/>
          <ac:spMkLst>
            <pc:docMk/>
            <pc:sldMk cId="4049670054" sldId="266"/>
            <ac:spMk id="31" creationId="{6A8B464C-8704-706D-ABDB-243CBFB17652}"/>
          </ac:spMkLst>
        </pc:spChg>
        <pc:spChg chg="add del mod">
          <ac:chgData name="Tracy Pfister" userId="87767b26-2ff5-4cfd-9ba3-32cf1cd5ebb1" providerId="ADAL" clId="{09510F3C-6780-4D75-8333-973324D048AA}" dt="2023-03-20T22:44:35.779" v="377"/>
          <ac:spMkLst>
            <pc:docMk/>
            <pc:sldMk cId="4049670054" sldId="266"/>
            <ac:spMk id="32" creationId="{5E7FC268-62DF-7629-906A-C4498AFBD3EC}"/>
          </ac:spMkLst>
        </pc:spChg>
        <pc:spChg chg="add del mod">
          <ac:chgData name="Tracy Pfister" userId="87767b26-2ff5-4cfd-9ba3-32cf1cd5ebb1" providerId="ADAL" clId="{09510F3C-6780-4D75-8333-973324D048AA}" dt="2023-03-20T22:44:35.779" v="377"/>
          <ac:spMkLst>
            <pc:docMk/>
            <pc:sldMk cId="4049670054" sldId="266"/>
            <ac:spMk id="33" creationId="{687FC970-9AFD-691C-7F55-33AF1150753F}"/>
          </ac:spMkLst>
        </pc:spChg>
        <pc:spChg chg="add del mod">
          <ac:chgData name="Tracy Pfister" userId="87767b26-2ff5-4cfd-9ba3-32cf1cd5ebb1" providerId="ADAL" clId="{09510F3C-6780-4D75-8333-973324D048AA}" dt="2023-03-20T22:44:35.779" v="377"/>
          <ac:spMkLst>
            <pc:docMk/>
            <pc:sldMk cId="4049670054" sldId="266"/>
            <ac:spMk id="34" creationId="{A496BF70-C868-CCB0-174D-55D7DA068747}"/>
          </ac:spMkLst>
        </pc:spChg>
        <pc:spChg chg="add del mod">
          <ac:chgData name="Tracy Pfister" userId="87767b26-2ff5-4cfd-9ba3-32cf1cd5ebb1" providerId="ADAL" clId="{09510F3C-6780-4D75-8333-973324D048AA}" dt="2023-03-20T22:44:35.779" v="377"/>
          <ac:spMkLst>
            <pc:docMk/>
            <pc:sldMk cId="4049670054" sldId="266"/>
            <ac:spMk id="35" creationId="{F4A46A15-DAE0-44B0-2CA0-07890CC05BBE}"/>
          </ac:spMkLst>
        </pc:spChg>
        <pc:spChg chg="add del mod">
          <ac:chgData name="Tracy Pfister" userId="87767b26-2ff5-4cfd-9ba3-32cf1cd5ebb1" providerId="ADAL" clId="{09510F3C-6780-4D75-8333-973324D048AA}" dt="2023-03-20T22:44:35.779" v="377"/>
          <ac:spMkLst>
            <pc:docMk/>
            <pc:sldMk cId="4049670054" sldId="266"/>
            <ac:spMk id="36" creationId="{7B2493C8-C426-F1BA-B8F5-A7FD1B2A568B}"/>
          </ac:spMkLst>
        </pc:spChg>
        <pc:spChg chg="add del mod">
          <ac:chgData name="Tracy Pfister" userId="87767b26-2ff5-4cfd-9ba3-32cf1cd5ebb1" providerId="ADAL" clId="{09510F3C-6780-4D75-8333-973324D048AA}" dt="2023-03-20T22:44:35.779" v="377"/>
          <ac:spMkLst>
            <pc:docMk/>
            <pc:sldMk cId="4049670054" sldId="266"/>
            <ac:spMk id="37" creationId="{335B128D-BC31-2133-26AC-AFB10B84E588}"/>
          </ac:spMkLst>
        </pc:spChg>
        <pc:spChg chg="add del mod">
          <ac:chgData name="Tracy Pfister" userId="87767b26-2ff5-4cfd-9ba3-32cf1cd5ebb1" providerId="ADAL" clId="{09510F3C-6780-4D75-8333-973324D048AA}" dt="2023-03-20T22:44:35.779" v="377"/>
          <ac:spMkLst>
            <pc:docMk/>
            <pc:sldMk cId="4049670054" sldId="266"/>
            <ac:spMk id="38" creationId="{70A0BD00-FB43-4DD5-79C1-045CD16067B7}"/>
          </ac:spMkLst>
        </pc:spChg>
        <pc:spChg chg="add del mod">
          <ac:chgData name="Tracy Pfister" userId="87767b26-2ff5-4cfd-9ba3-32cf1cd5ebb1" providerId="ADAL" clId="{09510F3C-6780-4D75-8333-973324D048AA}" dt="2023-03-20T22:44:35.779" v="377"/>
          <ac:spMkLst>
            <pc:docMk/>
            <pc:sldMk cId="4049670054" sldId="266"/>
            <ac:spMk id="40" creationId="{5926F4F3-2ABE-A7C0-DA1A-0CAECAB10370}"/>
          </ac:spMkLst>
        </pc:spChg>
        <pc:spChg chg="mod">
          <ac:chgData name="Tracy Pfister" userId="87767b26-2ff5-4cfd-9ba3-32cf1cd5ebb1" providerId="ADAL" clId="{09510F3C-6780-4D75-8333-973324D048AA}" dt="2023-03-20T22:44:34.196" v="376"/>
          <ac:spMkLst>
            <pc:docMk/>
            <pc:sldMk cId="4049670054" sldId="266"/>
            <ac:spMk id="47" creationId="{4AA910A0-0CD9-9563-02AC-A15B7EABEF81}"/>
          </ac:spMkLst>
        </pc:spChg>
        <pc:spChg chg="add del mod">
          <ac:chgData name="Tracy Pfister" userId="87767b26-2ff5-4cfd-9ba3-32cf1cd5ebb1" providerId="ADAL" clId="{09510F3C-6780-4D75-8333-973324D048AA}" dt="2023-03-20T22:44:35.779" v="377"/>
          <ac:spMkLst>
            <pc:docMk/>
            <pc:sldMk cId="4049670054" sldId="266"/>
            <ac:spMk id="48" creationId="{A03269D1-3B76-1023-37D7-BE621D845C07}"/>
          </ac:spMkLst>
        </pc:spChg>
        <pc:spChg chg="add del mod">
          <ac:chgData name="Tracy Pfister" userId="87767b26-2ff5-4cfd-9ba3-32cf1cd5ebb1" providerId="ADAL" clId="{09510F3C-6780-4D75-8333-973324D048AA}" dt="2023-03-20T22:44:35.779" v="377"/>
          <ac:spMkLst>
            <pc:docMk/>
            <pc:sldMk cId="4049670054" sldId="266"/>
            <ac:spMk id="49" creationId="{668F2E2A-642C-455A-9A94-262BE038EA45}"/>
          </ac:spMkLst>
        </pc:spChg>
        <pc:spChg chg="add del mod">
          <ac:chgData name="Tracy Pfister" userId="87767b26-2ff5-4cfd-9ba3-32cf1cd5ebb1" providerId="ADAL" clId="{09510F3C-6780-4D75-8333-973324D048AA}" dt="2023-03-20T22:44:35.779" v="377"/>
          <ac:spMkLst>
            <pc:docMk/>
            <pc:sldMk cId="4049670054" sldId="266"/>
            <ac:spMk id="50" creationId="{BD793F93-9CB6-5E23-ED5A-2E15FC804EEB}"/>
          </ac:spMkLst>
        </pc:spChg>
        <pc:spChg chg="add del mod">
          <ac:chgData name="Tracy Pfister" userId="87767b26-2ff5-4cfd-9ba3-32cf1cd5ebb1" providerId="ADAL" clId="{09510F3C-6780-4D75-8333-973324D048AA}" dt="2023-03-20T22:44:35.779" v="377"/>
          <ac:spMkLst>
            <pc:docMk/>
            <pc:sldMk cId="4049670054" sldId="266"/>
            <ac:spMk id="55" creationId="{EE1C7475-8A9A-937A-9679-DB0EB2E437BF}"/>
          </ac:spMkLst>
        </pc:spChg>
        <pc:spChg chg="add del mod">
          <ac:chgData name="Tracy Pfister" userId="87767b26-2ff5-4cfd-9ba3-32cf1cd5ebb1" providerId="ADAL" clId="{09510F3C-6780-4D75-8333-973324D048AA}" dt="2023-03-20T22:44:35.779" v="377"/>
          <ac:spMkLst>
            <pc:docMk/>
            <pc:sldMk cId="4049670054" sldId="266"/>
            <ac:spMk id="56" creationId="{3E95D681-4BBD-B5D6-C35A-5CE578DCE7A1}"/>
          </ac:spMkLst>
        </pc:spChg>
        <pc:spChg chg="add del mod">
          <ac:chgData name="Tracy Pfister" userId="87767b26-2ff5-4cfd-9ba3-32cf1cd5ebb1" providerId="ADAL" clId="{09510F3C-6780-4D75-8333-973324D048AA}" dt="2023-03-20T22:44:35.779" v="377"/>
          <ac:spMkLst>
            <pc:docMk/>
            <pc:sldMk cId="4049670054" sldId="266"/>
            <ac:spMk id="57" creationId="{8B68A6E8-0AE1-3380-5D98-8F9882D641E2}"/>
          </ac:spMkLst>
        </pc:spChg>
        <pc:spChg chg="add del mod">
          <ac:chgData name="Tracy Pfister" userId="87767b26-2ff5-4cfd-9ba3-32cf1cd5ebb1" providerId="ADAL" clId="{09510F3C-6780-4D75-8333-973324D048AA}" dt="2023-03-20T22:44:35.779" v="377"/>
          <ac:spMkLst>
            <pc:docMk/>
            <pc:sldMk cId="4049670054" sldId="266"/>
            <ac:spMk id="58" creationId="{44FE5F0B-1FF9-A211-9258-BDB13F041B15}"/>
          </ac:spMkLst>
        </pc:spChg>
        <pc:spChg chg="add del mod">
          <ac:chgData name="Tracy Pfister" userId="87767b26-2ff5-4cfd-9ba3-32cf1cd5ebb1" providerId="ADAL" clId="{09510F3C-6780-4D75-8333-973324D048AA}" dt="2023-03-20T22:44:35.779" v="377"/>
          <ac:spMkLst>
            <pc:docMk/>
            <pc:sldMk cId="4049670054" sldId="266"/>
            <ac:spMk id="59" creationId="{CD1A0C88-F938-3EF9-51D9-297B32E061FA}"/>
          </ac:spMkLst>
        </pc:spChg>
        <pc:spChg chg="add del mod">
          <ac:chgData name="Tracy Pfister" userId="87767b26-2ff5-4cfd-9ba3-32cf1cd5ebb1" providerId="ADAL" clId="{09510F3C-6780-4D75-8333-973324D048AA}" dt="2023-03-20T22:44:35.779" v="377"/>
          <ac:spMkLst>
            <pc:docMk/>
            <pc:sldMk cId="4049670054" sldId="266"/>
            <ac:spMk id="60" creationId="{9DADA372-5E25-42A6-08BF-45AB9953F52C}"/>
          </ac:spMkLst>
        </pc:spChg>
        <pc:spChg chg="add del mod">
          <ac:chgData name="Tracy Pfister" userId="87767b26-2ff5-4cfd-9ba3-32cf1cd5ebb1" providerId="ADAL" clId="{09510F3C-6780-4D75-8333-973324D048AA}" dt="2023-03-20T22:44:35.779" v="377"/>
          <ac:spMkLst>
            <pc:docMk/>
            <pc:sldMk cId="4049670054" sldId="266"/>
            <ac:spMk id="61" creationId="{534161C6-6335-473F-CB26-15094CEFB798}"/>
          </ac:spMkLst>
        </pc:spChg>
        <pc:spChg chg="add del mod">
          <ac:chgData name="Tracy Pfister" userId="87767b26-2ff5-4cfd-9ba3-32cf1cd5ebb1" providerId="ADAL" clId="{09510F3C-6780-4D75-8333-973324D048AA}" dt="2023-03-20T22:44:35.779" v="377"/>
          <ac:spMkLst>
            <pc:docMk/>
            <pc:sldMk cId="4049670054" sldId="266"/>
            <ac:spMk id="62" creationId="{5000C3A4-DC95-A964-68AC-E24C8A7AF126}"/>
          </ac:spMkLst>
        </pc:spChg>
        <pc:spChg chg="add del mod">
          <ac:chgData name="Tracy Pfister" userId="87767b26-2ff5-4cfd-9ba3-32cf1cd5ebb1" providerId="ADAL" clId="{09510F3C-6780-4D75-8333-973324D048AA}" dt="2023-03-20T22:44:35.779" v="377"/>
          <ac:spMkLst>
            <pc:docMk/>
            <pc:sldMk cId="4049670054" sldId="266"/>
            <ac:spMk id="63" creationId="{812E92E7-1E55-AB2F-A8CE-9E8453FF48D8}"/>
          </ac:spMkLst>
        </pc:spChg>
        <pc:spChg chg="add del mod">
          <ac:chgData name="Tracy Pfister" userId="87767b26-2ff5-4cfd-9ba3-32cf1cd5ebb1" providerId="ADAL" clId="{09510F3C-6780-4D75-8333-973324D048AA}" dt="2023-03-20T22:44:35.779" v="377"/>
          <ac:spMkLst>
            <pc:docMk/>
            <pc:sldMk cId="4049670054" sldId="266"/>
            <ac:spMk id="64" creationId="{5726C300-1211-2A30-D1EE-A8147DDDC1B5}"/>
          </ac:spMkLst>
        </pc:spChg>
        <pc:spChg chg="add del mod">
          <ac:chgData name="Tracy Pfister" userId="87767b26-2ff5-4cfd-9ba3-32cf1cd5ebb1" providerId="ADAL" clId="{09510F3C-6780-4D75-8333-973324D048AA}" dt="2023-03-20T22:44:35.779" v="377"/>
          <ac:spMkLst>
            <pc:docMk/>
            <pc:sldMk cId="4049670054" sldId="266"/>
            <ac:spMk id="65" creationId="{FDC5B04C-BE7E-957B-5409-0866C0C1E433}"/>
          </ac:spMkLst>
        </pc:spChg>
        <pc:spChg chg="add del mod">
          <ac:chgData name="Tracy Pfister" userId="87767b26-2ff5-4cfd-9ba3-32cf1cd5ebb1" providerId="ADAL" clId="{09510F3C-6780-4D75-8333-973324D048AA}" dt="2023-03-20T22:44:35.779" v="377"/>
          <ac:spMkLst>
            <pc:docMk/>
            <pc:sldMk cId="4049670054" sldId="266"/>
            <ac:spMk id="66" creationId="{C7347EE9-0557-63A0-C652-42653954A111}"/>
          </ac:spMkLst>
        </pc:spChg>
        <pc:spChg chg="add del mod">
          <ac:chgData name="Tracy Pfister" userId="87767b26-2ff5-4cfd-9ba3-32cf1cd5ebb1" providerId="ADAL" clId="{09510F3C-6780-4D75-8333-973324D048AA}" dt="2023-03-20T22:44:35.779" v="377"/>
          <ac:spMkLst>
            <pc:docMk/>
            <pc:sldMk cId="4049670054" sldId="266"/>
            <ac:spMk id="67" creationId="{CCD009A7-56CC-3362-E422-A28A545E4A65}"/>
          </ac:spMkLst>
        </pc:spChg>
        <pc:spChg chg="add del mod">
          <ac:chgData name="Tracy Pfister" userId="87767b26-2ff5-4cfd-9ba3-32cf1cd5ebb1" providerId="ADAL" clId="{09510F3C-6780-4D75-8333-973324D048AA}" dt="2023-03-20T22:44:35.779" v="377"/>
          <ac:spMkLst>
            <pc:docMk/>
            <pc:sldMk cId="4049670054" sldId="266"/>
            <ac:spMk id="68" creationId="{E0CF6809-38B3-4079-7C1A-C8D8F89E3CEF}"/>
          </ac:spMkLst>
        </pc:spChg>
        <pc:spChg chg="add del mod">
          <ac:chgData name="Tracy Pfister" userId="87767b26-2ff5-4cfd-9ba3-32cf1cd5ebb1" providerId="ADAL" clId="{09510F3C-6780-4D75-8333-973324D048AA}" dt="2023-03-20T22:46:23.980" v="401"/>
          <ac:spMkLst>
            <pc:docMk/>
            <pc:sldMk cId="4049670054" sldId="266"/>
            <ac:spMk id="69" creationId="{57B82B4F-0025-0567-23F0-3167F4A37516}"/>
          </ac:spMkLst>
        </pc:spChg>
        <pc:spChg chg="add del mod">
          <ac:chgData name="Tracy Pfister" userId="87767b26-2ff5-4cfd-9ba3-32cf1cd5ebb1" providerId="ADAL" clId="{09510F3C-6780-4D75-8333-973324D048AA}" dt="2023-03-20T22:46:23.980" v="401"/>
          <ac:spMkLst>
            <pc:docMk/>
            <pc:sldMk cId="4049670054" sldId="266"/>
            <ac:spMk id="70" creationId="{E82BFC94-64D2-D3F3-CCCF-F26F3B87D240}"/>
          </ac:spMkLst>
        </pc:spChg>
        <pc:spChg chg="add del mod">
          <ac:chgData name="Tracy Pfister" userId="87767b26-2ff5-4cfd-9ba3-32cf1cd5ebb1" providerId="ADAL" clId="{09510F3C-6780-4D75-8333-973324D048AA}" dt="2023-03-20T22:46:23.980" v="401"/>
          <ac:spMkLst>
            <pc:docMk/>
            <pc:sldMk cId="4049670054" sldId="266"/>
            <ac:spMk id="71" creationId="{51C3065F-AB38-0B71-8C5C-B6E85DB0E570}"/>
          </ac:spMkLst>
        </pc:spChg>
        <pc:spChg chg="add del mod">
          <ac:chgData name="Tracy Pfister" userId="87767b26-2ff5-4cfd-9ba3-32cf1cd5ebb1" providerId="ADAL" clId="{09510F3C-6780-4D75-8333-973324D048AA}" dt="2023-03-20T22:46:23.980" v="401"/>
          <ac:spMkLst>
            <pc:docMk/>
            <pc:sldMk cId="4049670054" sldId="266"/>
            <ac:spMk id="72" creationId="{3D1D25CA-3CDD-4478-6B60-31028047E65D}"/>
          </ac:spMkLst>
        </pc:spChg>
        <pc:spChg chg="add del mod">
          <ac:chgData name="Tracy Pfister" userId="87767b26-2ff5-4cfd-9ba3-32cf1cd5ebb1" providerId="ADAL" clId="{09510F3C-6780-4D75-8333-973324D048AA}" dt="2023-03-20T22:46:23.980" v="401"/>
          <ac:spMkLst>
            <pc:docMk/>
            <pc:sldMk cId="4049670054" sldId="266"/>
            <ac:spMk id="73" creationId="{4C210FAD-E284-7AF8-0E09-2A58C53740C5}"/>
          </ac:spMkLst>
        </pc:spChg>
        <pc:spChg chg="add del mod">
          <ac:chgData name="Tracy Pfister" userId="87767b26-2ff5-4cfd-9ba3-32cf1cd5ebb1" providerId="ADAL" clId="{09510F3C-6780-4D75-8333-973324D048AA}" dt="2023-03-20T22:46:23.980" v="401"/>
          <ac:spMkLst>
            <pc:docMk/>
            <pc:sldMk cId="4049670054" sldId="266"/>
            <ac:spMk id="74" creationId="{E0843DB5-5619-B012-E141-4D50DF74F087}"/>
          </ac:spMkLst>
        </pc:spChg>
        <pc:spChg chg="add del mod">
          <ac:chgData name="Tracy Pfister" userId="87767b26-2ff5-4cfd-9ba3-32cf1cd5ebb1" providerId="ADAL" clId="{09510F3C-6780-4D75-8333-973324D048AA}" dt="2023-03-20T22:46:23.980" v="401"/>
          <ac:spMkLst>
            <pc:docMk/>
            <pc:sldMk cId="4049670054" sldId="266"/>
            <ac:spMk id="75" creationId="{2D470B1A-0AD6-1760-D769-725C7513418E}"/>
          </ac:spMkLst>
        </pc:spChg>
        <pc:spChg chg="add del mod">
          <ac:chgData name="Tracy Pfister" userId="87767b26-2ff5-4cfd-9ba3-32cf1cd5ebb1" providerId="ADAL" clId="{09510F3C-6780-4D75-8333-973324D048AA}" dt="2023-03-20T22:46:23.980" v="401"/>
          <ac:spMkLst>
            <pc:docMk/>
            <pc:sldMk cId="4049670054" sldId="266"/>
            <ac:spMk id="76" creationId="{07F5339C-8874-B0D2-766A-451A6710E22A}"/>
          </ac:spMkLst>
        </pc:spChg>
        <pc:spChg chg="mod">
          <ac:chgData name="Tracy Pfister" userId="87767b26-2ff5-4cfd-9ba3-32cf1cd5ebb1" providerId="ADAL" clId="{09510F3C-6780-4D75-8333-973324D048AA}" dt="2023-03-20T22:46:18.507" v="400"/>
          <ac:spMkLst>
            <pc:docMk/>
            <pc:sldMk cId="4049670054" sldId="266"/>
            <ac:spMk id="78" creationId="{7EAA6A54-05AB-8F61-A5F7-8569CB818605}"/>
          </ac:spMkLst>
        </pc:spChg>
        <pc:spChg chg="mod">
          <ac:chgData name="Tracy Pfister" userId="87767b26-2ff5-4cfd-9ba3-32cf1cd5ebb1" providerId="ADAL" clId="{09510F3C-6780-4D75-8333-973324D048AA}" dt="2023-03-20T22:46:18.507" v="400"/>
          <ac:spMkLst>
            <pc:docMk/>
            <pc:sldMk cId="4049670054" sldId="266"/>
            <ac:spMk id="80" creationId="{B4F3ADA0-D349-4070-D64B-25975317B68D}"/>
          </ac:spMkLst>
        </pc:spChg>
        <pc:spChg chg="add del mod">
          <ac:chgData name="Tracy Pfister" userId="87767b26-2ff5-4cfd-9ba3-32cf1cd5ebb1" providerId="ADAL" clId="{09510F3C-6780-4D75-8333-973324D048AA}" dt="2023-03-20T22:46:23.980" v="401"/>
          <ac:spMkLst>
            <pc:docMk/>
            <pc:sldMk cId="4049670054" sldId="266"/>
            <ac:spMk id="81" creationId="{8EA3E7D7-5C80-7544-3533-B63ABC2CECD8}"/>
          </ac:spMkLst>
        </pc:spChg>
        <pc:spChg chg="add del mod">
          <ac:chgData name="Tracy Pfister" userId="87767b26-2ff5-4cfd-9ba3-32cf1cd5ebb1" providerId="ADAL" clId="{09510F3C-6780-4D75-8333-973324D048AA}" dt="2023-03-20T22:46:23.980" v="401"/>
          <ac:spMkLst>
            <pc:docMk/>
            <pc:sldMk cId="4049670054" sldId="266"/>
            <ac:spMk id="82" creationId="{3A15697F-D674-1C0B-045F-C870669B06CF}"/>
          </ac:spMkLst>
        </pc:spChg>
        <pc:spChg chg="add del mod">
          <ac:chgData name="Tracy Pfister" userId="87767b26-2ff5-4cfd-9ba3-32cf1cd5ebb1" providerId="ADAL" clId="{09510F3C-6780-4D75-8333-973324D048AA}" dt="2023-03-20T22:46:23.980" v="401"/>
          <ac:spMkLst>
            <pc:docMk/>
            <pc:sldMk cId="4049670054" sldId="266"/>
            <ac:spMk id="83" creationId="{42DE9F97-1D15-5813-DDBC-7FD5D30460E3}"/>
          </ac:spMkLst>
        </pc:spChg>
        <pc:spChg chg="mod">
          <ac:chgData name="Tracy Pfister" userId="87767b26-2ff5-4cfd-9ba3-32cf1cd5ebb1" providerId="ADAL" clId="{09510F3C-6780-4D75-8333-973324D048AA}" dt="2023-03-20T22:46:18.507" v="400"/>
          <ac:spMkLst>
            <pc:docMk/>
            <pc:sldMk cId="4049670054" sldId="266"/>
            <ac:spMk id="85" creationId="{6998344A-9EDB-9E14-D83F-8F14533B6E21}"/>
          </ac:spMkLst>
        </pc:spChg>
        <pc:spChg chg="mod">
          <ac:chgData name="Tracy Pfister" userId="87767b26-2ff5-4cfd-9ba3-32cf1cd5ebb1" providerId="ADAL" clId="{09510F3C-6780-4D75-8333-973324D048AA}" dt="2023-03-20T22:46:18.507" v="400"/>
          <ac:spMkLst>
            <pc:docMk/>
            <pc:sldMk cId="4049670054" sldId="266"/>
            <ac:spMk id="87" creationId="{5F631EE4-3462-F596-1E3F-549873DBF116}"/>
          </ac:spMkLst>
        </pc:spChg>
        <pc:spChg chg="add del mod">
          <ac:chgData name="Tracy Pfister" userId="87767b26-2ff5-4cfd-9ba3-32cf1cd5ebb1" providerId="ADAL" clId="{09510F3C-6780-4D75-8333-973324D048AA}" dt="2023-03-20T22:46:23.980" v="401"/>
          <ac:spMkLst>
            <pc:docMk/>
            <pc:sldMk cId="4049670054" sldId="266"/>
            <ac:spMk id="88" creationId="{67376DC2-BCF5-8D97-70CD-D6137D5AD329}"/>
          </ac:spMkLst>
        </pc:spChg>
        <pc:spChg chg="mod">
          <ac:chgData name="Tracy Pfister" userId="87767b26-2ff5-4cfd-9ba3-32cf1cd5ebb1" providerId="ADAL" clId="{09510F3C-6780-4D75-8333-973324D048AA}" dt="2023-03-20T22:46:18.507" v="400"/>
          <ac:spMkLst>
            <pc:docMk/>
            <pc:sldMk cId="4049670054" sldId="266"/>
            <ac:spMk id="90" creationId="{B22264EC-64FE-AC26-5992-20B0CE3672DA}"/>
          </ac:spMkLst>
        </pc:spChg>
        <pc:spChg chg="mod">
          <ac:chgData name="Tracy Pfister" userId="87767b26-2ff5-4cfd-9ba3-32cf1cd5ebb1" providerId="ADAL" clId="{09510F3C-6780-4D75-8333-973324D048AA}" dt="2023-03-20T22:46:18.507" v="400"/>
          <ac:spMkLst>
            <pc:docMk/>
            <pc:sldMk cId="4049670054" sldId="266"/>
            <ac:spMk id="91" creationId="{9D0EBFBE-BB1C-E9E6-C11B-5CBDF14D9D3F}"/>
          </ac:spMkLst>
        </pc:spChg>
        <pc:spChg chg="add del mod">
          <ac:chgData name="Tracy Pfister" userId="87767b26-2ff5-4cfd-9ba3-32cf1cd5ebb1" providerId="ADAL" clId="{09510F3C-6780-4D75-8333-973324D048AA}" dt="2023-03-20T22:46:23.980" v="401"/>
          <ac:spMkLst>
            <pc:docMk/>
            <pc:sldMk cId="4049670054" sldId="266"/>
            <ac:spMk id="92" creationId="{BFCFF1D8-3D9B-2008-F688-13BEEAF3BAA2}"/>
          </ac:spMkLst>
        </pc:spChg>
        <pc:spChg chg="add del mod">
          <ac:chgData name="Tracy Pfister" userId="87767b26-2ff5-4cfd-9ba3-32cf1cd5ebb1" providerId="ADAL" clId="{09510F3C-6780-4D75-8333-973324D048AA}" dt="2023-03-20T22:46:23.980" v="401"/>
          <ac:spMkLst>
            <pc:docMk/>
            <pc:sldMk cId="4049670054" sldId="266"/>
            <ac:spMk id="93" creationId="{9598D198-36BE-DF47-BEFF-FC1AAD9972C5}"/>
          </ac:spMkLst>
        </pc:spChg>
        <pc:spChg chg="add del mod">
          <ac:chgData name="Tracy Pfister" userId="87767b26-2ff5-4cfd-9ba3-32cf1cd5ebb1" providerId="ADAL" clId="{09510F3C-6780-4D75-8333-973324D048AA}" dt="2023-03-20T22:46:23.980" v="401"/>
          <ac:spMkLst>
            <pc:docMk/>
            <pc:sldMk cId="4049670054" sldId="266"/>
            <ac:spMk id="94" creationId="{BDCBA309-5CA0-9803-4F4A-41A08005BD5E}"/>
          </ac:spMkLst>
        </pc:spChg>
        <pc:spChg chg="add del mod">
          <ac:chgData name="Tracy Pfister" userId="87767b26-2ff5-4cfd-9ba3-32cf1cd5ebb1" providerId="ADAL" clId="{09510F3C-6780-4D75-8333-973324D048AA}" dt="2023-03-20T22:46:23.980" v="401"/>
          <ac:spMkLst>
            <pc:docMk/>
            <pc:sldMk cId="4049670054" sldId="266"/>
            <ac:spMk id="95" creationId="{2B6A9FB3-33C4-DF20-C030-A5BA37C3CCF6}"/>
          </ac:spMkLst>
        </pc:spChg>
        <pc:spChg chg="add del mod">
          <ac:chgData name="Tracy Pfister" userId="87767b26-2ff5-4cfd-9ba3-32cf1cd5ebb1" providerId="ADAL" clId="{09510F3C-6780-4D75-8333-973324D048AA}" dt="2023-03-20T22:46:23.980" v="401"/>
          <ac:spMkLst>
            <pc:docMk/>
            <pc:sldMk cId="4049670054" sldId="266"/>
            <ac:spMk id="96" creationId="{42F0889B-8626-8FFF-BCE4-9CC353EE5E7A}"/>
          </ac:spMkLst>
        </pc:spChg>
        <pc:spChg chg="add del mod">
          <ac:chgData name="Tracy Pfister" userId="87767b26-2ff5-4cfd-9ba3-32cf1cd5ebb1" providerId="ADAL" clId="{09510F3C-6780-4D75-8333-973324D048AA}" dt="2023-03-20T22:46:23.980" v="401"/>
          <ac:spMkLst>
            <pc:docMk/>
            <pc:sldMk cId="4049670054" sldId="266"/>
            <ac:spMk id="97" creationId="{A56EB759-52E7-18FE-B755-31BBD4BCBE42}"/>
          </ac:spMkLst>
        </pc:spChg>
        <pc:spChg chg="add del mod">
          <ac:chgData name="Tracy Pfister" userId="87767b26-2ff5-4cfd-9ba3-32cf1cd5ebb1" providerId="ADAL" clId="{09510F3C-6780-4D75-8333-973324D048AA}" dt="2023-03-20T22:46:23.980" v="401"/>
          <ac:spMkLst>
            <pc:docMk/>
            <pc:sldMk cId="4049670054" sldId="266"/>
            <ac:spMk id="98" creationId="{64EC3511-9A29-122A-CE06-F355EBEDCAC7}"/>
          </ac:spMkLst>
        </pc:spChg>
        <pc:spChg chg="add del mod">
          <ac:chgData name="Tracy Pfister" userId="87767b26-2ff5-4cfd-9ba3-32cf1cd5ebb1" providerId="ADAL" clId="{09510F3C-6780-4D75-8333-973324D048AA}" dt="2023-03-20T22:46:23.980" v="401"/>
          <ac:spMkLst>
            <pc:docMk/>
            <pc:sldMk cId="4049670054" sldId="266"/>
            <ac:spMk id="99" creationId="{808B1004-3A93-7BEB-B3AF-29A189D4C6E4}"/>
          </ac:spMkLst>
        </pc:spChg>
        <pc:spChg chg="add del mod">
          <ac:chgData name="Tracy Pfister" userId="87767b26-2ff5-4cfd-9ba3-32cf1cd5ebb1" providerId="ADAL" clId="{09510F3C-6780-4D75-8333-973324D048AA}" dt="2023-03-20T22:46:23.980" v="401"/>
          <ac:spMkLst>
            <pc:docMk/>
            <pc:sldMk cId="4049670054" sldId="266"/>
            <ac:spMk id="100" creationId="{0DFE9C7B-534F-423A-F6C0-17B34360A941}"/>
          </ac:spMkLst>
        </pc:spChg>
        <pc:spChg chg="add del mod">
          <ac:chgData name="Tracy Pfister" userId="87767b26-2ff5-4cfd-9ba3-32cf1cd5ebb1" providerId="ADAL" clId="{09510F3C-6780-4D75-8333-973324D048AA}" dt="2023-03-20T22:46:23.980" v="401"/>
          <ac:spMkLst>
            <pc:docMk/>
            <pc:sldMk cId="4049670054" sldId="266"/>
            <ac:spMk id="101" creationId="{4F98069E-3C07-37E8-8D1D-16750FF35947}"/>
          </ac:spMkLst>
        </pc:spChg>
        <pc:spChg chg="add del mod">
          <ac:chgData name="Tracy Pfister" userId="87767b26-2ff5-4cfd-9ba3-32cf1cd5ebb1" providerId="ADAL" clId="{09510F3C-6780-4D75-8333-973324D048AA}" dt="2023-03-20T22:46:23.980" v="401"/>
          <ac:spMkLst>
            <pc:docMk/>
            <pc:sldMk cId="4049670054" sldId="266"/>
            <ac:spMk id="102" creationId="{5DB7A1A9-C1C1-A5BE-7E64-CF0CED4987A9}"/>
          </ac:spMkLst>
        </pc:spChg>
        <pc:spChg chg="add del mod">
          <ac:chgData name="Tracy Pfister" userId="87767b26-2ff5-4cfd-9ba3-32cf1cd5ebb1" providerId="ADAL" clId="{09510F3C-6780-4D75-8333-973324D048AA}" dt="2023-03-20T22:46:23.980" v="401"/>
          <ac:spMkLst>
            <pc:docMk/>
            <pc:sldMk cId="4049670054" sldId="266"/>
            <ac:spMk id="103" creationId="{8024CB92-C36B-E0A0-F27E-5851D88F8BD8}"/>
          </ac:spMkLst>
        </pc:spChg>
        <pc:spChg chg="add del mod">
          <ac:chgData name="Tracy Pfister" userId="87767b26-2ff5-4cfd-9ba3-32cf1cd5ebb1" providerId="ADAL" clId="{09510F3C-6780-4D75-8333-973324D048AA}" dt="2023-03-20T22:46:23.980" v="401"/>
          <ac:spMkLst>
            <pc:docMk/>
            <pc:sldMk cId="4049670054" sldId="266"/>
            <ac:spMk id="104" creationId="{3F24EBF9-D2FE-AD19-6470-E37CAF445245}"/>
          </ac:spMkLst>
        </pc:spChg>
        <pc:spChg chg="add del mod">
          <ac:chgData name="Tracy Pfister" userId="87767b26-2ff5-4cfd-9ba3-32cf1cd5ebb1" providerId="ADAL" clId="{09510F3C-6780-4D75-8333-973324D048AA}" dt="2023-03-20T22:46:23.980" v="401"/>
          <ac:spMkLst>
            <pc:docMk/>
            <pc:sldMk cId="4049670054" sldId="266"/>
            <ac:spMk id="106" creationId="{02ED363C-67B8-BC1F-F11D-D1E95484581C}"/>
          </ac:spMkLst>
        </pc:spChg>
        <pc:spChg chg="mod">
          <ac:chgData name="Tracy Pfister" userId="87767b26-2ff5-4cfd-9ba3-32cf1cd5ebb1" providerId="ADAL" clId="{09510F3C-6780-4D75-8333-973324D048AA}" dt="2023-03-20T22:46:18.507" v="400"/>
          <ac:spMkLst>
            <pc:docMk/>
            <pc:sldMk cId="4049670054" sldId="266"/>
            <ac:spMk id="113" creationId="{6526D813-DA54-3D88-D9D0-76639EACB756}"/>
          </ac:spMkLst>
        </pc:spChg>
        <pc:spChg chg="add del mod">
          <ac:chgData name="Tracy Pfister" userId="87767b26-2ff5-4cfd-9ba3-32cf1cd5ebb1" providerId="ADAL" clId="{09510F3C-6780-4D75-8333-973324D048AA}" dt="2023-03-20T22:46:23.980" v="401"/>
          <ac:spMkLst>
            <pc:docMk/>
            <pc:sldMk cId="4049670054" sldId="266"/>
            <ac:spMk id="114" creationId="{4899860D-9BBC-3BC1-C7BB-C8676B69B6B9}"/>
          </ac:spMkLst>
        </pc:spChg>
        <pc:spChg chg="add del mod">
          <ac:chgData name="Tracy Pfister" userId="87767b26-2ff5-4cfd-9ba3-32cf1cd5ebb1" providerId="ADAL" clId="{09510F3C-6780-4D75-8333-973324D048AA}" dt="2023-03-20T22:46:23.980" v="401"/>
          <ac:spMkLst>
            <pc:docMk/>
            <pc:sldMk cId="4049670054" sldId="266"/>
            <ac:spMk id="115" creationId="{EDCB22D7-D58B-6719-54B9-CDF77934F367}"/>
          </ac:spMkLst>
        </pc:spChg>
        <pc:spChg chg="add del mod">
          <ac:chgData name="Tracy Pfister" userId="87767b26-2ff5-4cfd-9ba3-32cf1cd5ebb1" providerId="ADAL" clId="{09510F3C-6780-4D75-8333-973324D048AA}" dt="2023-03-20T22:46:23.980" v="401"/>
          <ac:spMkLst>
            <pc:docMk/>
            <pc:sldMk cId="4049670054" sldId="266"/>
            <ac:spMk id="116" creationId="{4781375C-55AA-EF86-122C-928C4F09C6A6}"/>
          </ac:spMkLst>
        </pc:spChg>
        <pc:spChg chg="add del mod">
          <ac:chgData name="Tracy Pfister" userId="87767b26-2ff5-4cfd-9ba3-32cf1cd5ebb1" providerId="ADAL" clId="{09510F3C-6780-4D75-8333-973324D048AA}" dt="2023-03-20T22:46:23.980" v="401"/>
          <ac:spMkLst>
            <pc:docMk/>
            <pc:sldMk cId="4049670054" sldId="266"/>
            <ac:spMk id="121" creationId="{5AE8798E-4C71-247C-F94D-494E23726821}"/>
          </ac:spMkLst>
        </pc:spChg>
        <pc:spChg chg="add del mod">
          <ac:chgData name="Tracy Pfister" userId="87767b26-2ff5-4cfd-9ba3-32cf1cd5ebb1" providerId="ADAL" clId="{09510F3C-6780-4D75-8333-973324D048AA}" dt="2023-03-20T22:46:23.980" v="401"/>
          <ac:spMkLst>
            <pc:docMk/>
            <pc:sldMk cId="4049670054" sldId="266"/>
            <ac:spMk id="122" creationId="{B5363D41-8EE1-904E-C5B8-A843E7CF05F6}"/>
          </ac:spMkLst>
        </pc:spChg>
        <pc:spChg chg="add del mod">
          <ac:chgData name="Tracy Pfister" userId="87767b26-2ff5-4cfd-9ba3-32cf1cd5ebb1" providerId="ADAL" clId="{09510F3C-6780-4D75-8333-973324D048AA}" dt="2023-03-20T22:46:23.980" v="401"/>
          <ac:spMkLst>
            <pc:docMk/>
            <pc:sldMk cId="4049670054" sldId="266"/>
            <ac:spMk id="123" creationId="{6C81A066-C193-C297-13E1-F07BC8BAC3D1}"/>
          </ac:spMkLst>
        </pc:spChg>
        <pc:spChg chg="add del mod">
          <ac:chgData name="Tracy Pfister" userId="87767b26-2ff5-4cfd-9ba3-32cf1cd5ebb1" providerId="ADAL" clId="{09510F3C-6780-4D75-8333-973324D048AA}" dt="2023-03-20T22:46:23.980" v="401"/>
          <ac:spMkLst>
            <pc:docMk/>
            <pc:sldMk cId="4049670054" sldId="266"/>
            <ac:spMk id="124" creationId="{BEB7B5D0-DFC7-06E4-D061-2C8AA7F9FD2E}"/>
          </ac:spMkLst>
        </pc:spChg>
        <pc:spChg chg="add del mod">
          <ac:chgData name="Tracy Pfister" userId="87767b26-2ff5-4cfd-9ba3-32cf1cd5ebb1" providerId="ADAL" clId="{09510F3C-6780-4D75-8333-973324D048AA}" dt="2023-03-20T22:46:23.980" v="401"/>
          <ac:spMkLst>
            <pc:docMk/>
            <pc:sldMk cId="4049670054" sldId="266"/>
            <ac:spMk id="125" creationId="{F8EF19FD-6107-BD64-8F73-BAE0D3817E7B}"/>
          </ac:spMkLst>
        </pc:spChg>
        <pc:spChg chg="add del mod">
          <ac:chgData name="Tracy Pfister" userId="87767b26-2ff5-4cfd-9ba3-32cf1cd5ebb1" providerId="ADAL" clId="{09510F3C-6780-4D75-8333-973324D048AA}" dt="2023-03-20T22:46:23.980" v="401"/>
          <ac:spMkLst>
            <pc:docMk/>
            <pc:sldMk cId="4049670054" sldId="266"/>
            <ac:spMk id="126" creationId="{FC64AF23-0030-BF69-AD87-7B518AC42E74}"/>
          </ac:spMkLst>
        </pc:spChg>
        <pc:spChg chg="add del mod">
          <ac:chgData name="Tracy Pfister" userId="87767b26-2ff5-4cfd-9ba3-32cf1cd5ebb1" providerId="ADAL" clId="{09510F3C-6780-4D75-8333-973324D048AA}" dt="2023-03-20T22:46:23.980" v="401"/>
          <ac:spMkLst>
            <pc:docMk/>
            <pc:sldMk cId="4049670054" sldId="266"/>
            <ac:spMk id="127" creationId="{AC6ECF2E-0A15-7CE3-B4BC-0E777BC298F8}"/>
          </ac:spMkLst>
        </pc:spChg>
        <pc:spChg chg="add del mod">
          <ac:chgData name="Tracy Pfister" userId="87767b26-2ff5-4cfd-9ba3-32cf1cd5ebb1" providerId="ADAL" clId="{09510F3C-6780-4D75-8333-973324D048AA}" dt="2023-03-20T22:46:23.980" v="401"/>
          <ac:spMkLst>
            <pc:docMk/>
            <pc:sldMk cId="4049670054" sldId="266"/>
            <ac:spMk id="128" creationId="{2ED52C97-6ED2-CDE6-2E54-B512985B8CD0}"/>
          </ac:spMkLst>
        </pc:spChg>
        <pc:spChg chg="add del mod">
          <ac:chgData name="Tracy Pfister" userId="87767b26-2ff5-4cfd-9ba3-32cf1cd5ebb1" providerId="ADAL" clId="{09510F3C-6780-4D75-8333-973324D048AA}" dt="2023-03-20T22:46:23.980" v="401"/>
          <ac:spMkLst>
            <pc:docMk/>
            <pc:sldMk cId="4049670054" sldId="266"/>
            <ac:spMk id="129" creationId="{05A47D34-FFE5-F63B-A8EB-D1B61A99BA19}"/>
          </ac:spMkLst>
        </pc:spChg>
        <pc:spChg chg="add del mod">
          <ac:chgData name="Tracy Pfister" userId="87767b26-2ff5-4cfd-9ba3-32cf1cd5ebb1" providerId="ADAL" clId="{09510F3C-6780-4D75-8333-973324D048AA}" dt="2023-03-20T22:46:23.980" v="401"/>
          <ac:spMkLst>
            <pc:docMk/>
            <pc:sldMk cId="4049670054" sldId="266"/>
            <ac:spMk id="130" creationId="{7870E9EF-C0DF-599B-D0A8-3404334A292B}"/>
          </ac:spMkLst>
        </pc:spChg>
        <pc:spChg chg="add del mod">
          <ac:chgData name="Tracy Pfister" userId="87767b26-2ff5-4cfd-9ba3-32cf1cd5ebb1" providerId="ADAL" clId="{09510F3C-6780-4D75-8333-973324D048AA}" dt="2023-03-20T22:46:23.980" v="401"/>
          <ac:spMkLst>
            <pc:docMk/>
            <pc:sldMk cId="4049670054" sldId="266"/>
            <ac:spMk id="131" creationId="{C641BC43-6CFE-5741-897D-5C18DBAEA454}"/>
          </ac:spMkLst>
        </pc:spChg>
        <pc:spChg chg="add del mod">
          <ac:chgData name="Tracy Pfister" userId="87767b26-2ff5-4cfd-9ba3-32cf1cd5ebb1" providerId="ADAL" clId="{09510F3C-6780-4D75-8333-973324D048AA}" dt="2023-03-20T22:46:23.980" v="401"/>
          <ac:spMkLst>
            <pc:docMk/>
            <pc:sldMk cId="4049670054" sldId="266"/>
            <ac:spMk id="132" creationId="{7FF9CAF6-912E-16A5-2BB8-41EF5B2DE090}"/>
          </ac:spMkLst>
        </pc:spChg>
        <pc:spChg chg="add del mod">
          <ac:chgData name="Tracy Pfister" userId="87767b26-2ff5-4cfd-9ba3-32cf1cd5ebb1" providerId="ADAL" clId="{09510F3C-6780-4D75-8333-973324D048AA}" dt="2023-03-20T22:46:23.980" v="401"/>
          <ac:spMkLst>
            <pc:docMk/>
            <pc:sldMk cId="4049670054" sldId="266"/>
            <ac:spMk id="133" creationId="{3198980B-FDA9-2AD4-0D64-BB50C894CC0C}"/>
          </ac:spMkLst>
        </pc:spChg>
        <pc:spChg chg="add del mod">
          <ac:chgData name="Tracy Pfister" userId="87767b26-2ff5-4cfd-9ba3-32cf1cd5ebb1" providerId="ADAL" clId="{09510F3C-6780-4D75-8333-973324D048AA}" dt="2023-03-20T22:46:23.980" v="401"/>
          <ac:spMkLst>
            <pc:docMk/>
            <pc:sldMk cId="4049670054" sldId="266"/>
            <ac:spMk id="134" creationId="{A463ABCB-5001-B94D-58BC-706FEBB54989}"/>
          </ac:spMkLst>
        </pc:spChg>
        <pc:grpChg chg="add del mod">
          <ac:chgData name="Tracy Pfister" userId="87767b26-2ff5-4cfd-9ba3-32cf1cd5ebb1" providerId="ADAL" clId="{09510F3C-6780-4D75-8333-973324D048AA}" dt="2023-03-20T22:44:35.779" v="377"/>
          <ac:grpSpMkLst>
            <pc:docMk/>
            <pc:sldMk cId="4049670054" sldId="266"/>
            <ac:grpSpMk id="11" creationId="{7419D479-9949-FC07-A7DB-91D39234CE49}"/>
          </ac:grpSpMkLst>
        </pc:grpChg>
        <pc:grpChg chg="add del mod">
          <ac:chgData name="Tracy Pfister" userId="87767b26-2ff5-4cfd-9ba3-32cf1cd5ebb1" providerId="ADAL" clId="{09510F3C-6780-4D75-8333-973324D048AA}" dt="2023-03-20T22:44:35.779" v="377"/>
          <ac:grpSpMkLst>
            <pc:docMk/>
            <pc:sldMk cId="4049670054" sldId="266"/>
            <ac:grpSpMk id="13" creationId="{89B2B13E-3D98-329F-2FA1-9B78C0793FCB}"/>
          </ac:grpSpMkLst>
        </pc:grpChg>
        <pc:grpChg chg="add del mod">
          <ac:chgData name="Tracy Pfister" userId="87767b26-2ff5-4cfd-9ba3-32cf1cd5ebb1" providerId="ADAL" clId="{09510F3C-6780-4D75-8333-973324D048AA}" dt="2023-03-20T22:44:35.779" v="377"/>
          <ac:grpSpMkLst>
            <pc:docMk/>
            <pc:sldMk cId="4049670054" sldId="266"/>
            <ac:grpSpMk id="18" creationId="{082B0CEF-8561-6410-4707-D536E53D184B}"/>
          </ac:grpSpMkLst>
        </pc:grpChg>
        <pc:grpChg chg="add del mod">
          <ac:chgData name="Tracy Pfister" userId="87767b26-2ff5-4cfd-9ba3-32cf1cd5ebb1" providerId="ADAL" clId="{09510F3C-6780-4D75-8333-973324D048AA}" dt="2023-03-20T22:44:35.779" v="377"/>
          <ac:grpSpMkLst>
            <pc:docMk/>
            <pc:sldMk cId="4049670054" sldId="266"/>
            <ac:grpSpMk id="20" creationId="{9A4EC928-DBB4-E69F-AF44-7BD6FB2AF1A9}"/>
          </ac:grpSpMkLst>
        </pc:grpChg>
        <pc:grpChg chg="add del mod">
          <ac:chgData name="Tracy Pfister" userId="87767b26-2ff5-4cfd-9ba3-32cf1cd5ebb1" providerId="ADAL" clId="{09510F3C-6780-4D75-8333-973324D048AA}" dt="2023-03-20T22:44:35.779" v="377"/>
          <ac:grpSpMkLst>
            <pc:docMk/>
            <pc:sldMk cId="4049670054" sldId="266"/>
            <ac:grpSpMk id="23" creationId="{310A5DB6-969F-43C3-AB68-CDFE0B8CC260}"/>
          </ac:grpSpMkLst>
        </pc:grpChg>
        <pc:grpChg chg="add del mod">
          <ac:chgData name="Tracy Pfister" userId="87767b26-2ff5-4cfd-9ba3-32cf1cd5ebb1" providerId="ADAL" clId="{09510F3C-6780-4D75-8333-973324D048AA}" dt="2023-03-20T22:44:35.779" v="377"/>
          <ac:grpSpMkLst>
            <pc:docMk/>
            <pc:sldMk cId="4049670054" sldId="266"/>
            <ac:grpSpMk id="43" creationId="{E8EF9098-7527-8787-E710-21BC8AD9EEF3}"/>
          </ac:grpSpMkLst>
        </pc:grpChg>
        <pc:grpChg chg="add del mod">
          <ac:chgData name="Tracy Pfister" userId="87767b26-2ff5-4cfd-9ba3-32cf1cd5ebb1" providerId="ADAL" clId="{09510F3C-6780-4D75-8333-973324D048AA}" dt="2023-03-20T22:46:23.980" v="401"/>
          <ac:grpSpMkLst>
            <pc:docMk/>
            <pc:sldMk cId="4049670054" sldId="266"/>
            <ac:grpSpMk id="77" creationId="{63CCF8AE-34BF-4011-8362-F2F755E59CAD}"/>
          </ac:grpSpMkLst>
        </pc:grpChg>
        <pc:grpChg chg="add del mod">
          <ac:chgData name="Tracy Pfister" userId="87767b26-2ff5-4cfd-9ba3-32cf1cd5ebb1" providerId="ADAL" clId="{09510F3C-6780-4D75-8333-973324D048AA}" dt="2023-03-20T22:46:23.980" v="401"/>
          <ac:grpSpMkLst>
            <pc:docMk/>
            <pc:sldMk cId="4049670054" sldId="266"/>
            <ac:grpSpMk id="79" creationId="{D12ECDD3-DFEB-BEA2-8E5D-2DB337CA086B}"/>
          </ac:grpSpMkLst>
        </pc:grpChg>
        <pc:grpChg chg="add del mod">
          <ac:chgData name="Tracy Pfister" userId="87767b26-2ff5-4cfd-9ba3-32cf1cd5ebb1" providerId="ADAL" clId="{09510F3C-6780-4D75-8333-973324D048AA}" dt="2023-03-20T22:46:23.980" v="401"/>
          <ac:grpSpMkLst>
            <pc:docMk/>
            <pc:sldMk cId="4049670054" sldId="266"/>
            <ac:grpSpMk id="84" creationId="{9E69DB05-C5AE-6D5E-52CC-D7ADED1C85CD}"/>
          </ac:grpSpMkLst>
        </pc:grpChg>
        <pc:grpChg chg="add del mod">
          <ac:chgData name="Tracy Pfister" userId="87767b26-2ff5-4cfd-9ba3-32cf1cd5ebb1" providerId="ADAL" clId="{09510F3C-6780-4D75-8333-973324D048AA}" dt="2023-03-20T22:46:23.980" v="401"/>
          <ac:grpSpMkLst>
            <pc:docMk/>
            <pc:sldMk cId="4049670054" sldId="266"/>
            <ac:grpSpMk id="86" creationId="{ACF3C81B-E270-CD9A-8D60-AB7D43146346}"/>
          </ac:grpSpMkLst>
        </pc:grpChg>
        <pc:grpChg chg="add del mod">
          <ac:chgData name="Tracy Pfister" userId="87767b26-2ff5-4cfd-9ba3-32cf1cd5ebb1" providerId="ADAL" clId="{09510F3C-6780-4D75-8333-973324D048AA}" dt="2023-03-20T22:46:23.980" v="401"/>
          <ac:grpSpMkLst>
            <pc:docMk/>
            <pc:sldMk cId="4049670054" sldId="266"/>
            <ac:grpSpMk id="89" creationId="{632C11BC-C6C3-3572-0527-039E4158731E}"/>
          </ac:grpSpMkLst>
        </pc:grpChg>
        <pc:grpChg chg="add del mod">
          <ac:chgData name="Tracy Pfister" userId="87767b26-2ff5-4cfd-9ba3-32cf1cd5ebb1" providerId="ADAL" clId="{09510F3C-6780-4D75-8333-973324D048AA}" dt="2023-03-20T22:46:23.980" v="401"/>
          <ac:grpSpMkLst>
            <pc:docMk/>
            <pc:sldMk cId="4049670054" sldId="266"/>
            <ac:grpSpMk id="109" creationId="{24F7EFA8-2AE8-3306-B5EF-FE566F08B397}"/>
          </ac:grpSpMkLst>
        </pc:grpChg>
        <pc:graphicFrameChg chg="del">
          <ac:chgData name="Tracy Pfister" userId="87767b26-2ff5-4cfd-9ba3-32cf1cd5ebb1" providerId="ADAL" clId="{09510F3C-6780-4D75-8333-973324D048AA}" dt="2023-03-20T22:40:50.021" v="367" actId="478"/>
          <ac:graphicFrameMkLst>
            <pc:docMk/>
            <pc:sldMk cId="4049670054" sldId="266"/>
            <ac:graphicFrameMk id="2" creationId="{B04029FC-D3BF-198A-0181-DD8CC8702B60}"/>
          </ac:graphicFrameMkLst>
        </pc:graphicFrameChg>
        <pc:picChg chg="add del mod">
          <ac:chgData name="Tracy Pfister" userId="87767b26-2ff5-4cfd-9ba3-32cf1cd5ebb1" providerId="ADAL" clId="{09510F3C-6780-4D75-8333-973324D048AA}" dt="2023-03-20T22:44:35.779" v="377"/>
          <ac:picMkLst>
            <pc:docMk/>
            <pc:sldMk cId="4049670054" sldId="266"/>
            <ac:picMk id="39" creationId="{4B2ADD5B-D82A-95A3-E630-47F4642FCE00}"/>
          </ac:picMkLst>
        </pc:picChg>
        <pc:picChg chg="add del mod">
          <ac:chgData name="Tracy Pfister" userId="87767b26-2ff5-4cfd-9ba3-32cf1cd5ebb1" providerId="ADAL" clId="{09510F3C-6780-4D75-8333-973324D048AA}" dt="2023-03-20T22:44:35.779" v="377"/>
          <ac:picMkLst>
            <pc:docMk/>
            <pc:sldMk cId="4049670054" sldId="266"/>
            <ac:picMk id="41" creationId="{0160A3E0-03F0-EF35-B448-5F1FDC707C8C}"/>
          </ac:picMkLst>
        </pc:picChg>
        <pc:picChg chg="add del mod">
          <ac:chgData name="Tracy Pfister" userId="87767b26-2ff5-4cfd-9ba3-32cf1cd5ebb1" providerId="ADAL" clId="{09510F3C-6780-4D75-8333-973324D048AA}" dt="2023-03-20T22:44:35.779" v="377"/>
          <ac:picMkLst>
            <pc:docMk/>
            <pc:sldMk cId="4049670054" sldId="266"/>
            <ac:picMk id="42" creationId="{6B08A085-E6CD-DAC6-1BE1-01300383826C}"/>
          </ac:picMkLst>
        </pc:picChg>
        <pc:picChg chg="mod">
          <ac:chgData name="Tracy Pfister" userId="87767b26-2ff5-4cfd-9ba3-32cf1cd5ebb1" providerId="ADAL" clId="{09510F3C-6780-4D75-8333-973324D048AA}" dt="2023-03-20T22:44:34.196" v="376"/>
          <ac:picMkLst>
            <pc:docMk/>
            <pc:sldMk cId="4049670054" sldId="266"/>
            <ac:picMk id="44" creationId="{B0A81C8D-4C0A-012F-F1A8-F9BF3F7D693E}"/>
          </ac:picMkLst>
        </pc:picChg>
        <pc:picChg chg="mod">
          <ac:chgData name="Tracy Pfister" userId="87767b26-2ff5-4cfd-9ba3-32cf1cd5ebb1" providerId="ADAL" clId="{09510F3C-6780-4D75-8333-973324D048AA}" dt="2023-03-20T22:44:34.196" v="376"/>
          <ac:picMkLst>
            <pc:docMk/>
            <pc:sldMk cId="4049670054" sldId="266"/>
            <ac:picMk id="45" creationId="{FF498ABB-B8F7-9E74-E655-2785E281CFE2}"/>
          </ac:picMkLst>
        </pc:picChg>
        <pc:picChg chg="mod">
          <ac:chgData name="Tracy Pfister" userId="87767b26-2ff5-4cfd-9ba3-32cf1cd5ebb1" providerId="ADAL" clId="{09510F3C-6780-4D75-8333-973324D048AA}" dt="2023-03-20T22:44:34.196" v="376"/>
          <ac:picMkLst>
            <pc:docMk/>
            <pc:sldMk cId="4049670054" sldId="266"/>
            <ac:picMk id="46" creationId="{01F98DD0-8846-0AF6-CB6F-E1B510591F71}"/>
          </ac:picMkLst>
        </pc:picChg>
        <pc:picChg chg="add del mod">
          <ac:chgData name="Tracy Pfister" userId="87767b26-2ff5-4cfd-9ba3-32cf1cd5ebb1" providerId="ADAL" clId="{09510F3C-6780-4D75-8333-973324D048AA}" dt="2023-03-20T22:44:35.779" v="377"/>
          <ac:picMkLst>
            <pc:docMk/>
            <pc:sldMk cId="4049670054" sldId="266"/>
            <ac:picMk id="51" creationId="{2EA6638B-D411-8126-5DA5-B9623BC2A29C}"/>
          </ac:picMkLst>
        </pc:picChg>
        <pc:picChg chg="add del mod">
          <ac:chgData name="Tracy Pfister" userId="87767b26-2ff5-4cfd-9ba3-32cf1cd5ebb1" providerId="ADAL" clId="{09510F3C-6780-4D75-8333-973324D048AA}" dt="2023-03-20T22:44:35.779" v="377"/>
          <ac:picMkLst>
            <pc:docMk/>
            <pc:sldMk cId="4049670054" sldId="266"/>
            <ac:picMk id="52" creationId="{9DC77DBF-6529-AB2C-AC43-24543AB221EE}"/>
          </ac:picMkLst>
        </pc:picChg>
        <pc:picChg chg="add del mod">
          <ac:chgData name="Tracy Pfister" userId="87767b26-2ff5-4cfd-9ba3-32cf1cd5ebb1" providerId="ADAL" clId="{09510F3C-6780-4D75-8333-973324D048AA}" dt="2023-03-20T22:44:35.779" v="377"/>
          <ac:picMkLst>
            <pc:docMk/>
            <pc:sldMk cId="4049670054" sldId="266"/>
            <ac:picMk id="53" creationId="{52DD1729-5C62-DFCD-1D72-7C1E8682CA7C}"/>
          </ac:picMkLst>
        </pc:picChg>
        <pc:picChg chg="add del mod">
          <ac:chgData name="Tracy Pfister" userId="87767b26-2ff5-4cfd-9ba3-32cf1cd5ebb1" providerId="ADAL" clId="{09510F3C-6780-4D75-8333-973324D048AA}" dt="2023-03-20T22:44:35.779" v="377"/>
          <ac:picMkLst>
            <pc:docMk/>
            <pc:sldMk cId="4049670054" sldId="266"/>
            <ac:picMk id="54" creationId="{F5D17126-0A6C-792E-E821-E58AFF667BE5}"/>
          </ac:picMkLst>
        </pc:picChg>
        <pc:picChg chg="add del mod">
          <ac:chgData name="Tracy Pfister" userId="87767b26-2ff5-4cfd-9ba3-32cf1cd5ebb1" providerId="ADAL" clId="{09510F3C-6780-4D75-8333-973324D048AA}" dt="2023-03-20T22:46:23.980" v="401"/>
          <ac:picMkLst>
            <pc:docMk/>
            <pc:sldMk cId="4049670054" sldId="266"/>
            <ac:picMk id="105" creationId="{E282A520-E94A-E974-739D-E1C6751D4A62}"/>
          </ac:picMkLst>
        </pc:picChg>
        <pc:picChg chg="add del mod">
          <ac:chgData name="Tracy Pfister" userId="87767b26-2ff5-4cfd-9ba3-32cf1cd5ebb1" providerId="ADAL" clId="{09510F3C-6780-4D75-8333-973324D048AA}" dt="2023-03-20T22:46:23.980" v="401"/>
          <ac:picMkLst>
            <pc:docMk/>
            <pc:sldMk cId="4049670054" sldId="266"/>
            <ac:picMk id="107" creationId="{7EBE6E20-22B7-7B04-A038-664E80E7F9CB}"/>
          </ac:picMkLst>
        </pc:picChg>
        <pc:picChg chg="add del mod">
          <ac:chgData name="Tracy Pfister" userId="87767b26-2ff5-4cfd-9ba3-32cf1cd5ebb1" providerId="ADAL" clId="{09510F3C-6780-4D75-8333-973324D048AA}" dt="2023-03-20T22:46:23.980" v="401"/>
          <ac:picMkLst>
            <pc:docMk/>
            <pc:sldMk cId="4049670054" sldId="266"/>
            <ac:picMk id="108" creationId="{510DAA2B-0AE6-7C1E-EAA5-B220B122377F}"/>
          </ac:picMkLst>
        </pc:picChg>
        <pc:picChg chg="mod">
          <ac:chgData name="Tracy Pfister" userId="87767b26-2ff5-4cfd-9ba3-32cf1cd5ebb1" providerId="ADAL" clId="{09510F3C-6780-4D75-8333-973324D048AA}" dt="2023-03-20T22:46:18.507" v="400"/>
          <ac:picMkLst>
            <pc:docMk/>
            <pc:sldMk cId="4049670054" sldId="266"/>
            <ac:picMk id="110" creationId="{873897B6-8160-93F6-0A87-9A3C9AAD18D1}"/>
          </ac:picMkLst>
        </pc:picChg>
        <pc:picChg chg="mod">
          <ac:chgData name="Tracy Pfister" userId="87767b26-2ff5-4cfd-9ba3-32cf1cd5ebb1" providerId="ADAL" clId="{09510F3C-6780-4D75-8333-973324D048AA}" dt="2023-03-20T22:46:18.507" v="400"/>
          <ac:picMkLst>
            <pc:docMk/>
            <pc:sldMk cId="4049670054" sldId="266"/>
            <ac:picMk id="111" creationId="{6357F7FA-0818-F5FA-590F-3E61E908A597}"/>
          </ac:picMkLst>
        </pc:picChg>
        <pc:picChg chg="mod">
          <ac:chgData name="Tracy Pfister" userId="87767b26-2ff5-4cfd-9ba3-32cf1cd5ebb1" providerId="ADAL" clId="{09510F3C-6780-4D75-8333-973324D048AA}" dt="2023-03-20T22:46:18.507" v="400"/>
          <ac:picMkLst>
            <pc:docMk/>
            <pc:sldMk cId="4049670054" sldId="266"/>
            <ac:picMk id="112" creationId="{2006E049-98DB-3D21-7355-23C0FB388B47}"/>
          </ac:picMkLst>
        </pc:picChg>
        <pc:picChg chg="add del mod">
          <ac:chgData name="Tracy Pfister" userId="87767b26-2ff5-4cfd-9ba3-32cf1cd5ebb1" providerId="ADAL" clId="{09510F3C-6780-4D75-8333-973324D048AA}" dt="2023-03-20T22:46:23.980" v="401"/>
          <ac:picMkLst>
            <pc:docMk/>
            <pc:sldMk cId="4049670054" sldId="266"/>
            <ac:picMk id="117" creationId="{5CAC11C5-9FED-F441-C5AA-5B307531E8A2}"/>
          </ac:picMkLst>
        </pc:picChg>
        <pc:picChg chg="add del mod">
          <ac:chgData name="Tracy Pfister" userId="87767b26-2ff5-4cfd-9ba3-32cf1cd5ebb1" providerId="ADAL" clId="{09510F3C-6780-4D75-8333-973324D048AA}" dt="2023-03-20T22:46:23.980" v="401"/>
          <ac:picMkLst>
            <pc:docMk/>
            <pc:sldMk cId="4049670054" sldId="266"/>
            <ac:picMk id="118" creationId="{3DFAF9D2-A0F0-57AC-00D0-359CC0E18974}"/>
          </ac:picMkLst>
        </pc:picChg>
        <pc:picChg chg="add del mod">
          <ac:chgData name="Tracy Pfister" userId="87767b26-2ff5-4cfd-9ba3-32cf1cd5ebb1" providerId="ADAL" clId="{09510F3C-6780-4D75-8333-973324D048AA}" dt="2023-03-20T22:46:23.980" v="401"/>
          <ac:picMkLst>
            <pc:docMk/>
            <pc:sldMk cId="4049670054" sldId="266"/>
            <ac:picMk id="119" creationId="{9B9857FA-B328-A818-0553-2F484DBE97A6}"/>
          </ac:picMkLst>
        </pc:picChg>
        <pc:picChg chg="add del mod">
          <ac:chgData name="Tracy Pfister" userId="87767b26-2ff5-4cfd-9ba3-32cf1cd5ebb1" providerId="ADAL" clId="{09510F3C-6780-4D75-8333-973324D048AA}" dt="2023-03-20T22:46:23.980" v="401"/>
          <ac:picMkLst>
            <pc:docMk/>
            <pc:sldMk cId="4049670054" sldId="266"/>
            <ac:picMk id="120" creationId="{25E7AF97-E019-46DD-42F4-D76F2408A37B}"/>
          </ac:picMkLst>
        </pc:picChg>
      </pc:sldChg>
      <pc:sldChg chg="modSp add del mod setBg">
        <pc:chgData name="Tracy Pfister" userId="87767b26-2ff5-4cfd-9ba3-32cf1cd5ebb1" providerId="ADAL" clId="{09510F3C-6780-4D75-8333-973324D048AA}" dt="2023-03-20T22:51:02.849" v="428" actId="113"/>
        <pc:sldMkLst>
          <pc:docMk/>
          <pc:sldMk cId="0" sldId="267"/>
        </pc:sldMkLst>
        <pc:spChg chg="mod">
          <ac:chgData name="Tracy Pfister" userId="87767b26-2ff5-4cfd-9ba3-32cf1cd5ebb1" providerId="ADAL" clId="{09510F3C-6780-4D75-8333-973324D048AA}" dt="2023-03-20T22:46:54.371" v="405" actId="207"/>
          <ac:spMkLst>
            <pc:docMk/>
            <pc:sldMk cId="0" sldId="267"/>
            <ac:spMk id="3" creationId="{00000000-0000-0000-0000-000000000000}"/>
          </ac:spMkLst>
        </pc:spChg>
        <pc:spChg chg="mod">
          <ac:chgData name="Tracy Pfister" userId="87767b26-2ff5-4cfd-9ba3-32cf1cd5ebb1" providerId="ADAL" clId="{09510F3C-6780-4D75-8333-973324D048AA}" dt="2023-03-20T22:45:33.274" v="384" actId="404"/>
          <ac:spMkLst>
            <pc:docMk/>
            <pc:sldMk cId="0" sldId="267"/>
            <ac:spMk id="27" creationId="{00000000-0000-0000-0000-000000000000}"/>
          </ac:spMkLst>
        </pc:spChg>
        <pc:spChg chg="mod">
          <ac:chgData name="Tracy Pfister" userId="87767b26-2ff5-4cfd-9ba3-32cf1cd5ebb1" providerId="ADAL" clId="{09510F3C-6780-4D75-8333-973324D048AA}" dt="2023-03-20T22:51:02.849" v="428" actId="113"/>
          <ac:spMkLst>
            <pc:docMk/>
            <pc:sldMk cId="0" sldId="267"/>
            <ac:spMk id="33" creationId="{00000000-0000-0000-0000-000000000000}"/>
          </ac:spMkLst>
        </pc:spChg>
        <pc:spChg chg="mod">
          <ac:chgData name="Tracy Pfister" userId="87767b26-2ff5-4cfd-9ba3-32cf1cd5ebb1" providerId="ADAL" clId="{09510F3C-6780-4D75-8333-973324D048AA}" dt="2023-03-20T22:50:57.322" v="426" actId="255"/>
          <ac:spMkLst>
            <pc:docMk/>
            <pc:sldMk cId="0" sldId="267"/>
            <ac:spMk id="34" creationId="{00000000-0000-0000-0000-000000000000}"/>
          </ac:spMkLst>
        </pc:spChg>
        <pc:spChg chg="mod">
          <ac:chgData name="Tracy Pfister" userId="87767b26-2ff5-4cfd-9ba3-32cf1cd5ebb1" providerId="ADAL" clId="{09510F3C-6780-4D75-8333-973324D048AA}" dt="2023-03-20T22:45:33.274" v="384" actId="404"/>
          <ac:spMkLst>
            <pc:docMk/>
            <pc:sldMk cId="0" sldId="267"/>
            <ac:spMk id="35" creationId="{00000000-0000-0000-0000-000000000000}"/>
          </ac:spMkLst>
        </pc:spChg>
        <pc:spChg chg="mod">
          <ac:chgData name="Tracy Pfister" userId="87767b26-2ff5-4cfd-9ba3-32cf1cd5ebb1" providerId="ADAL" clId="{09510F3C-6780-4D75-8333-973324D048AA}" dt="2023-03-20T22:46:54.371" v="405" actId="207"/>
          <ac:spMkLst>
            <pc:docMk/>
            <pc:sldMk cId="0" sldId="267"/>
            <ac:spMk id="49" creationId="{00000000-0000-0000-0000-000000000000}"/>
          </ac:spMkLst>
        </pc:spChg>
        <pc:spChg chg="mod">
          <ac:chgData name="Tracy Pfister" userId="87767b26-2ff5-4cfd-9ba3-32cf1cd5ebb1" providerId="ADAL" clId="{09510F3C-6780-4D75-8333-973324D048AA}" dt="2023-03-20T22:50:53.915" v="424" actId="113"/>
          <ac:spMkLst>
            <pc:docMk/>
            <pc:sldMk cId="0" sldId="267"/>
            <ac:spMk id="54" creationId="{00000000-0000-0000-0000-000000000000}"/>
          </ac:spMkLst>
        </pc:spChg>
        <pc:spChg chg="mod">
          <ac:chgData name="Tracy Pfister" userId="87767b26-2ff5-4cfd-9ba3-32cf1cd5ebb1" providerId="ADAL" clId="{09510F3C-6780-4D75-8333-973324D048AA}" dt="2023-03-20T22:45:33.274" v="384" actId="404"/>
          <ac:spMkLst>
            <pc:docMk/>
            <pc:sldMk cId="0" sldId="267"/>
            <ac:spMk id="55" creationId="{00000000-0000-0000-0000-000000000000}"/>
          </ac:spMkLst>
        </pc:spChg>
        <pc:spChg chg="mod">
          <ac:chgData name="Tracy Pfister" userId="87767b26-2ff5-4cfd-9ba3-32cf1cd5ebb1" providerId="ADAL" clId="{09510F3C-6780-4D75-8333-973324D048AA}" dt="2023-03-20T22:45:33.274" v="384" actId="404"/>
          <ac:spMkLst>
            <pc:docMk/>
            <pc:sldMk cId="0" sldId="267"/>
            <ac:spMk id="56" creationId="{00000000-0000-0000-0000-000000000000}"/>
          </ac:spMkLst>
        </pc:spChg>
        <pc:spChg chg="mod">
          <ac:chgData name="Tracy Pfister" userId="87767b26-2ff5-4cfd-9ba3-32cf1cd5ebb1" providerId="ADAL" clId="{09510F3C-6780-4D75-8333-973324D048AA}" dt="2023-03-20T22:45:33.274" v="384" actId="404"/>
          <ac:spMkLst>
            <pc:docMk/>
            <pc:sldMk cId="0" sldId="267"/>
            <ac:spMk id="60" creationId="{00000000-0000-0000-0000-000000000000}"/>
          </ac:spMkLst>
        </pc:spChg>
        <pc:spChg chg="mod">
          <ac:chgData name="Tracy Pfister" userId="87767b26-2ff5-4cfd-9ba3-32cf1cd5ebb1" providerId="ADAL" clId="{09510F3C-6780-4D75-8333-973324D048AA}" dt="2023-03-20T22:45:33.274" v="384" actId="404"/>
          <ac:spMkLst>
            <pc:docMk/>
            <pc:sldMk cId="0" sldId="267"/>
            <ac:spMk id="61" creationId="{00000000-0000-0000-0000-000000000000}"/>
          </ac:spMkLst>
        </pc:spChg>
        <pc:spChg chg="mod">
          <ac:chgData name="Tracy Pfister" userId="87767b26-2ff5-4cfd-9ba3-32cf1cd5ebb1" providerId="ADAL" clId="{09510F3C-6780-4D75-8333-973324D048AA}" dt="2023-03-20T22:45:33.274" v="384" actId="404"/>
          <ac:spMkLst>
            <pc:docMk/>
            <pc:sldMk cId="0" sldId="267"/>
            <ac:spMk id="62" creationId="{00000000-0000-0000-0000-000000000000}"/>
          </ac:spMkLst>
        </pc:spChg>
        <pc:spChg chg="mod">
          <ac:chgData name="Tracy Pfister" userId="87767b26-2ff5-4cfd-9ba3-32cf1cd5ebb1" providerId="ADAL" clId="{09510F3C-6780-4D75-8333-973324D048AA}" dt="2023-03-20T22:45:33.274" v="384" actId="404"/>
          <ac:spMkLst>
            <pc:docMk/>
            <pc:sldMk cId="0" sldId="267"/>
            <ac:spMk id="63" creationId="{00000000-0000-0000-0000-000000000000}"/>
          </ac:spMkLst>
        </pc:spChg>
        <pc:spChg chg="mod">
          <ac:chgData name="Tracy Pfister" userId="87767b26-2ff5-4cfd-9ba3-32cf1cd5ebb1" providerId="ADAL" clId="{09510F3C-6780-4D75-8333-973324D048AA}" dt="2023-03-20T22:45:33.274" v="384" actId="404"/>
          <ac:spMkLst>
            <pc:docMk/>
            <pc:sldMk cId="0" sldId="267"/>
            <ac:spMk id="6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45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6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29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8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0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0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99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1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92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2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3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4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5.png"/><Relationship Id="rId10" Type="http://schemas.openxmlformats.org/officeDocument/2006/relationships/image" Target="../media/image23.svg"/><Relationship Id="rId4" Type="http://schemas.openxmlformats.org/officeDocument/2006/relationships/image" Target="../media/image20.sv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12" Type="http://schemas.openxmlformats.org/officeDocument/2006/relationships/image" Target="../media/image11.png"/><Relationship Id="rId17" Type="http://schemas.openxmlformats.org/officeDocument/2006/relationships/image" Target="../media/image17.png"/><Relationship Id="rId2" Type="http://schemas.openxmlformats.org/officeDocument/2006/relationships/image" Target="../media/image5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2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3.svg"/><Relationship Id="rId3" Type="http://schemas.openxmlformats.org/officeDocument/2006/relationships/image" Target="../media/image20.svg"/><Relationship Id="rId7" Type="http://schemas.openxmlformats.org/officeDocument/2006/relationships/image" Target="../media/image25.svg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2.svg"/><Relationship Id="rId5" Type="http://schemas.openxmlformats.org/officeDocument/2006/relationships/image" Target="../media/image21.svg"/><Relationship Id="rId15" Type="http://schemas.openxmlformats.org/officeDocument/2006/relationships/image" Target="../media/image27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8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5.png"/><Relationship Id="rId10" Type="http://schemas.openxmlformats.org/officeDocument/2006/relationships/image" Target="../media/image23.svg"/><Relationship Id="rId4" Type="http://schemas.openxmlformats.org/officeDocument/2006/relationships/image" Target="../media/image20.sv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Relationship Id="rId1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684302">
            <a:off x="-376803" y="-471789"/>
            <a:ext cx="3201667" cy="4111289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647507">
            <a:off x="9177442" y="-1784407"/>
            <a:ext cx="3545047" cy="4552227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97848">
            <a:off x="9920515" y="3642344"/>
            <a:ext cx="2963903" cy="38059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8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824982">
            <a:off x="-1233072" y="4191872"/>
            <a:ext cx="3865607" cy="28847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-1072394">
            <a:off x="9545768" y="4528389"/>
            <a:ext cx="2549861" cy="25498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/>
          <a:srcRect l="61589"/>
          <a:stretch>
            <a:fillRect/>
          </a:stretch>
        </p:blipFill>
        <p:spPr>
          <a:xfrm rot="-8034227">
            <a:off x="10216037" y="4745517"/>
            <a:ext cx="1457220" cy="169772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-1771826">
            <a:off x="10403489" y="5048295"/>
            <a:ext cx="1247136" cy="122531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1142636">
            <a:off x="9756407" y="494641"/>
            <a:ext cx="1323000" cy="157032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 rot="115495">
            <a:off x="148165" y="5558198"/>
            <a:ext cx="2296785" cy="109097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 rot="-131224">
            <a:off x="10105414" y="1447961"/>
            <a:ext cx="1138446" cy="94917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2804859" y="1966018"/>
            <a:ext cx="6607745" cy="191606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 rot="-698899">
            <a:off x="301818" y="978244"/>
            <a:ext cx="2343639" cy="147942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 rot="943724">
            <a:off x="199613" y="364519"/>
            <a:ext cx="1824593" cy="194415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9"/>
          <a:srcRect t="63895" b="9905"/>
          <a:stretch>
            <a:fillRect/>
          </a:stretch>
        </p:blipFill>
        <p:spPr>
          <a:xfrm>
            <a:off x="3645089" y="4004578"/>
            <a:ext cx="4901822" cy="54279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 rot="-10373976">
            <a:off x="947354" y="2652857"/>
            <a:ext cx="182643" cy="182873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 rot="-3722">
            <a:off x="3833629" y="4782429"/>
            <a:ext cx="4524742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97"/>
              </a:lnSpc>
            </a:pPr>
            <a:r>
              <a:rPr lang="en-US" sz="2000" b="1" dirty="0">
                <a:solidFill>
                  <a:srgbClr val="142E5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THICKENED JUICE, WATER &amp; TEA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22024" y="543912"/>
            <a:ext cx="2747951" cy="796831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747395" y="2798489"/>
            <a:ext cx="9907655" cy="2869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02492" lvl="1" indent="-285750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oppins"/>
              </a:rPr>
              <a:t>Cloudy appearance can be unappetizing</a:t>
            </a:r>
          </a:p>
          <a:p>
            <a:pPr marL="402492" lvl="1" indent="-285750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oppins"/>
              </a:rPr>
              <a:t>Does not maintain viscosity within spec across a wide temperature range</a:t>
            </a:r>
          </a:p>
          <a:p>
            <a:pPr marL="402492" lvl="1" indent="-285750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oppins"/>
              </a:rPr>
              <a:t>Does not maintain viscosity once frozen </a:t>
            </a:r>
          </a:p>
          <a:p>
            <a:pPr marL="402492" lvl="1" indent="-285750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oppins"/>
              </a:rPr>
              <a:t>Does not mix with MiraLAX</a:t>
            </a:r>
          </a:p>
          <a:p>
            <a:pPr marL="402492" lvl="1" indent="-285750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oppins"/>
              </a:rPr>
              <a:t>Modified food starch will begin to break down if it is held in the mouth for too long</a:t>
            </a:r>
          </a:p>
          <a:p>
            <a:pPr marL="402492" lvl="1" indent="-285750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oppins"/>
              </a:rPr>
              <a:t>Speech-language pathologists have perception that modified food starch is an outdated thickener</a:t>
            </a:r>
            <a:endParaRPr lang="en-US" sz="1333" dirty="0">
              <a:solidFill>
                <a:prstClr val="black"/>
              </a:solidFill>
              <a:latin typeface="Poppins"/>
            </a:endParaRPr>
          </a:p>
        </p:txBody>
      </p:sp>
      <p:sp>
        <p:nvSpPr>
          <p:cNvPr id="33" name="TextBox 22">
            <a:extLst>
              <a:ext uri="{FF2B5EF4-FFF2-40B4-BE49-F238E27FC236}">
                <a16:creationId xmlns:a16="http://schemas.microsoft.com/office/drawing/2014/main" id="{5FE27030-7844-D2BB-51FE-6AB038F49684}"/>
              </a:ext>
            </a:extLst>
          </p:cNvPr>
          <p:cNvSpPr txBox="1"/>
          <p:nvPr/>
        </p:nvSpPr>
        <p:spPr>
          <a:xfrm rot="-3722">
            <a:off x="773040" y="2459144"/>
            <a:ext cx="4857793" cy="27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097"/>
              </a:lnSpc>
            </a:pPr>
            <a:r>
              <a:rPr lang="en-US" sz="2000" b="1" u="sng" dirty="0">
                <a:solidFill>
                  <a:srgbClr val="142E5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Current Formula Objections </a:t>
            </a:r>
          </a:p>
        </p:txBody>
      </p:sp>
      <p:sp>
        <p:nvSpPr>
          <p:cNvPr id="43" name="TextBox 22">
            <a:extLst>
              <a:ext uri="{FF2B5EF4-FFF2-40B4-BE49-F238E27FC236}">
                <a16:creationId xmlns:a16="http://schemas.microsoft.com/office/drawing/2014/main" id="{8866408F-5DF8-A9A7-3A15-CC00D86DECF4}"/>
              </a:ext>
            </a:extLst>
          </p:cNvPr>
          <p:cNvSpPr txBox="1"/>
          <p:nvPr/>
        </p:nvSpPr>
        <p:spPr>
          <a:xfrm rot="-3722">
            <a:off x="2988501" y="1509533"/>
            <a:ext cx="6214995" cy="2881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097"/>
              </a:lnSpc>
            </a:pPr>
            <a:r>
              <a:rPr lang="en-US" sz="2400" b="1" u="sng" dirty="0">
                <a:solidFill>
                  <a:srgbClr val="142E5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Current Modified Food Starch</a:t>
            </a: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A71AE6E5-4F35-9201-9E2A-B3045B25F61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684302">
            <a:off x="10961673" y="1904373"/>
            <a:ext cx="2337864" cy="3002073"/>
          </a:xfrm>
          <a:prstGeom prst="rect">
            <a:avLst/>
          </a:prstGeom>
        </p:spPr>
      </p:pic>
      <p:pic>
        <p:nvPicPr>
          <p:cNvPr id="3" name="Picture 27">
            <a:extLst>
              <a:ext uri="{FF2B5EF4-FFF2-40B4-BE49-F238E27FC236}">
                <a16:creationId xmlns:a16="http://schemas.microsoft.com/office/drawing/2014/main" id="{D4F623EE-492C-EADD-42C3-565B8E226A0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651854">
            <a:off x="-2183223" y="2232213"/>
            <a:ext cx="2647865" cy="3400147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A1ED8E2D-F9F2-7455-0094-45B08BEC591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684302">
            <a:off x="-404659" y="-815237"/>
            <a:ext cx="2337864" cy="3002073"/>
          </a:xfrm>
          <a:prstGeom prst="rect">
            <a:avLst/>
          </a:prstGeom>
        </p:spPr>
      </p:pic>
      <p:pic>
        <p:nvPicPr>
          <p:cNvPr id="5" name="Picture 25">
            <a:extLst>
              <a:ext uri="{FF2B5EF4-FFF2-40B4-BE49-F238E27FC236}">
                <a16:creationId xmlns:a16="http://schemas.microsoft.com/office/drawing/2014/main" id="{6E446F4B-AB25-400D-D0F1-34B6FAE05F1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88044">
            <a:off x="10374763" y="-346836"/>
            <a:ext cx="2495240" cy="1862073"/>
          </a:xfrm>
          <a:prstGeom prst="rect">
            <a:avLst/>
          </a:prstGeom>
        </p:spPr>
      </p:pic>
      <p:pic>
        <p:nvPicPr>
          <p:cNvPr id="6" name="Picture 26">
            <a:extLst>
              <a:ext uri="{FF2B5EF4-FFF2-40B4-BE49-F238E27FC236}">
                <a16:creationId xmlns:a16="http://schemas.microsoft.com/office/drawing/2014/main" id="{7E65F6E3-AF2A-9457-6F2D-D9D5398C9219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960692">
            <a:off x="10032684" y="5348803"/>
            <a:ext cx="2337864" cy="3002073"/>
          </a:xfrm>
          <a:prstGeom prst="rect">
            <a:avLst/>
          </a:prstGeom>
        </p:spPr>
      </p:pic>
      <p:pic>
        <p:nvPicPr>
          <p:cNvPr id="7" name="Picture 25">
            <a:extLst>
              <a:ext uri="{FF2B5EF4-FFF2-40B4-BE49-F238E27FC236}">
                <a16:creationId xmlns:a16="http://schemas.microsoft.com/office/drawing/2014/main" id="{4108AF8D-F6E8-5CFA-D462-D9C67492571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683547">
            <a:off x="-1310811" y="5721412"/>
            <a:ext cx="2495240" cy="186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5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7">
            <a:extLst>
              <a:ext uri="{FF2B5EF4-FFF2-40B4-BE49-F238E27FC236}">
                <a16:creationId xmlns:a16="http://schemas.microsoft.com/office/drawing/2014/main" id="{520395FA-C68A-BE1E-4D43-54B3FB0ED47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97848">
            <a:off x="9920515" y="3642344"/>
            <a:ext cx="2963903" cy="3805974"/>
          </a:xfrm>
          <a:prstGeom prst="rect">
            <a:avLst/>
          </a:prstGeom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286A2934-AC1E-7F5B-7E4A-804D627A75E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684302">
            <a:off x="-376803" y="-471789"/>
            <a:ext cx="3201667" cy="4111289"/>
          </a:xfrm>
          <a:prstGeom prst="rect">
            <a:avLst/>
          </a:prstGeom>
        </p:spPr>
      </p:pic>
      <p:pic>
        <p:nvPicPr>
          <p:cNvPr id="26" name="Picture 26">
            <a:extLst>
              <a:ext uri="{FF2B5EF4-FFF2-40B4-BE49-F238E27FC236}">
                <a16:creationId xmlns:a16="http://schemas.microsoft.com/office/drawing/2014/main" id="{8A2E321D-3518-F72C-9B1B-996F953BD0F1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647507">
            <a:off x="9177442" y="-1784407"/>
            <a:ext cx="3545047" cy="4552227"/>
          </a:xfrm>
          <a:prstGeom prst="rect">
            <a:avLst/>
          </a:prstGeom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8C1999B0-7526-C544-2B15-50008B16C668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824982">
            <a:off x="-1233072" y="4191872"/>
            <a:ext cx="3865607" cy="2884709"/>
          </a:xfrm>
          <a:prstGeom prst="rect">
            <a:avLst/>
          </a:prstGeom>
        </p:spPr>
      </p:pic>
      <p:pic>
        <p:nvPicPr>
          <p:cNvPr id="29" name="Picture 5">
            <a:extLst>
              <a:ext uri="{FF2B5EF4-FFF2-40B4-BE49-F238E27FC236}">
                <a16:creationId xmlns:a16="http://schemas.microsoft.com/office/drawing/2014/main" id="{F1A349EB-8EA5-0C05-2A0A-B705DEDDF80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-1072394">
            <a:off x="9545768" y="4528389"/>
            <a:ext cx="2549861" cy="2549861"/>
          </a:xfrm>
          <a:prstGeom prst="rect">
            <a:avLst/>
          </a:prstGeom>
        </p:spPr>
      </p:pic>
      <p:pic>
        <p:nvPicPr>
          <p:cNvPr id="30" name="Picture 7">
            <a:extLst>
              <a:ext uri="{FF2B5EF4-FFF2-40B4-BE49-F238E27FC236}">
                <a16:creationId xmlns:a16="http://schemas.microsoft.com/office/drawing/2014/main" id="{0DD6F139-A9E1-579F-9ACA-6B80D13359B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61589"/>
          <a:stretch>
            <a:fillRect/>
          </a:stretch>
        </p:blipFill>
        <p:spPr>
          <a:xfrm rot="-8034227">
            <a:off x="10216037" y="4745517"/>
            <a:ext cx="1457220" cy="1697721"/>
          </a:xfrm>
          <a:prstGeom prst="rect">
            <a:avLst/>
          </a:prstGeom>
        </p:spPr>
      </p:pic>
      <p:pic>
        <p:nvPicPr>
          <p:cNvPr id="31" name="Picture 9">
            <a:extLst>
              <a:ext uri="{FF2B5EF4-FFF2-40B4-BE49-F238E27FC236}">
                <a16:creationId xmlns:a16="http://schemas.microsoft.com/office/drawing/2014/main" id="{E5BB4683-9287-096B-1510-FCACFA550A1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-1771826">
            <a:off x="10403489" y="5048295"/>
            <a:ext cx="1247136" cy="1225311"/>
          </a:xfrm>
          <a:prstGeom prst="rect">
            <a:avLst/>
          </a:prstGeom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51BB6E85-EF94-9D1F-BC96-BCF9B29C67D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1142636">
            <a:off x="9756407" y="494641"/>
            <a:ext cx="1323000" cy="1570326"/>
          </a:xfrm>
          <a:prstGeom prst="rect">
            <a:avLst/>
          </a:prstGeom>
        </p:spPr>
      </p:pic>
      <p:pic>
        <p:nvPicPr>
          <p:cNvPr id="33" name="Picture 11">
            <a:extLst>
              <a:ext uri="{FF2B5EF4-FFF2-40B4-BE49-F238E27FC236}">
                <a16:creationId xmlns:a16="http://schemas.microsoft.com/office/drawing/2014/main" id="{8EE3C77B-D57D-A92D-F00D-883B31A39F3C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 rot="115495">
            <a:off x="148165" y="5558198"/>
            <a:ext cx="2296785" cy="1090973"/>
          </a:xfrm>
          <a:prstGeom prst="rect">
            <a:avLst/>
          </a:prstGeom>
        </p:spPr>
      </p:pic>
      <p:pic>
        <p:nvPicPr>
          <p:cNvPr id="34" name="Picture 12">
            <a:extLst>
              <a:ext uri="{FF2B5EF4-FFF2-40B4-BE49-F238E27FC236}">
                <a16:creationId xmlns:a16="http://schemas.microsoft.com/office/drawing/2014/main" id="{434E9C0B-12DB-61BA-5D36-7319F7F072CF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 rot="-131224">
            <a:off x="10105414" y="1447961"/>
            <a:ext cx="1138446" cy="949179"/>
          </a:xfrm>
          <a:prstGeom prst="rect">
            <a:avLst/>
          </a:prstGeom>
        </p:spPr>
      </p:pic>
      <p:pic>
        <p:nvPicPr>
          <p:cNvPr id="35" name="Picture 14">
            <a:extLst>
              <a:ext uri="{FF2B5EF4-FFF2-40B4-BE49-F238E27FC236}">
                <a16:creationId xmlns:a16="http://schemas.microsoft.com/office/drawing/2014/main" id="{D5E3AAFE-A024-0310-DCCF-EF5D640EE932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 rot="-698899">
            <a:off x="301818" y="978244"/>
            <a:ext cx="2343639" cy="1479421"/>
          </a:xfrm>
          <a:prstGeom prst="rect">
            <a:avLst/>
          </a:prstGeom>
        </p:spPr>
      </p:pic>
      <p:pic>
        <p:nvPicPr>
          <p:cNvPr id="36" name="Picture 15">
            <a:extLst>
              <a:ext uri="{FF2B5EF4-FFF2-40B4-BE49-F238E27FC236}">
                <a16:creationId xmlns:a16="http://schemas.microsoft.com/office/drawing/2014/main" id="{1AD0E63C-5C1C-0919-E0EA-B5FE8DEAD0FB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 rot="943724">
            <a:off x="199613" y="364519"/>
            <a:ext cx="1824593" cy="1944153"/>
          </a:xfrm>
          <a:prstGeom prst="rect">
            <a:avLst/>
          </a:prstGeom>
        </p:spPr>
      </p:pic>
      <p:pic>
        <p:nvPicPr>
          <p:cNvPr id="44" name="Picture 13">
            <a:extLst>
              <a:ext uri="{FF2B5EF4-FFF2-40B4-BE49-F238E27FC236}">
                <a16:creationId xmlns:a16="http://schemas.microsoft.com/office/drawing/2014/main" id="{8B68954F-583A-99C0-697B-5306EF504CF0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4039090" y="536647"/>
            <a:ext cx="4121926" cy="1195247"/>
          </a:xfrm>
          <a:prstGeom prst="rect">
            <a:avLst/>
          </a:prstGeom>
        </p:spPr>
      </p:pic>
      <p:pic>
        <p:nvPicPr>
          <p:cNvPr id="45" name="Picture 16">
            <a:extLst>
              <a:ext uri="{FF2B5EF4-FFF2-40B4-BE49-F238E27FC236}">
                <a16:creationId xmlns:a16="http://schemas.microsoft.com/office/drawing/2014/main" id="{6BAD149D-96EA-F71A-2FCE-3C9ECC8B0CE8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t="63895" b="9905"/>
          <a:stretch>
            <a:fillRect/>
          </a:stretch>
        </p:blipFill>
        <p:spPr>
          <a:xfrm>
            <a:off x="3172549" y="1925798"/>
            <a:ext cx="5861772" cy="649095"/>
          </a:xfrm>
          <a:prstGeom prst="rect">
            <a:avLst/>
          </a:prstGeom>
        </p:spPr>
      </p:pic>
      <p:sp>
        <p:nvSpPr>
          <p:cNvPr id="46" name="TextBox 20">
            <a:extLst>
              <a:ext uri="{FF2B5EF4-FFF2-40B4-BE49-F238E27FC236}">
                <a16:creationId xmlns:a16="http://schemas.microsoft.com/office/drawing/2014/main" id="{3C7A4AC7-C99B-38C7-1767-C95FC4A8FCD8}"/>
              </a:ext>
            </a:extLst>
          </p:cNvPr>
          <p:cNvSpPr txBox="1"/>
          <p:nvPr/>
        </p:nvSpPr>
        <p:spPr>
          <a:xfrm rot="-3722">
            <a:off x="2930882" y="2797483"/>
            <a:ext cx="6345106" cy="415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6"/>
              </a:lnSpc>
            </a:pPr>
            <a:r>
              <a:rPr lang="en-US" sz="2461" b="1" dirty="0">
                <a:solidFill>
                  <a:srgbClr val="142E5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THICKENED JUICE, WATER &amp; TEA</a:t>
            </a:r>
          </a:p>
        </p:txBody>
      </p:sp>
      <p:sp>
        <p:nvSpPr>
          <p:cNvPr id="47" name="TextBox 21">
            <a:extLst>
              <a:ext uri="{FF2B5EF4-FFF2-40B4-BE49-F238E27FC236}">
                <a16:creationId xmlns:a16="http://schemas.microsoft.com/office/drawing/2014/main" id="{FE0AAB78-5A9F-434D-6FF4-C125DC49E426}"/>
              </a:ext>
            </a:extLst>
          </p:cNvPr>
          <p:cNvSpPr txBox="1"/>
          <p:nvPr/>
        </p:nvSpPr>
        <p:spPr>
          <a:xfrm>
            <a:off x="2804784" y="4179101"/>
            <a:ext cx="3209383" cy="22316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142E5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Improved clarity – Clear Choice!</a:t>
            </a: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142E5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Combination of xanthan and guar gum thickeners – no starch</a:t>
            </a: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142E5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Enhanced flavor</a:t>
            </a: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142E5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Better temperature resiliency</a:t>
            </a: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142E5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Can be used with PEG laxatives (e.g. MiraLAX)</a:t>
            </a: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8" name="TextBox 22">
            <a:extLst>
              <a:ext uri="{FF2B5EF4-FFF2-40B4-BE49-F238E27FC236}">
                <a16:creationId xmlns:a16="http://schemas.microsoft.com/office/drawing/2014/main" id="{CB9E76BA-13A1-16AB-649C-0DF82F871AFB}"/>
              </a:ext>
            </a:extLst>
          </p:cNvPr>
          <p:cNvSpPr txBox="1"/>
          <p:nvPr/>
        </p:nvSpPr>
        <p:spPr>
          <a:xfrm rot="-3722">
            <a:off x="2804757" y="3656966"/>
            <a:ext cx="3209222" cy="362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45"/>
              </a:lnSpc>
            </a:pPr>
            <a:r>
              <a:rPr lang="en-US" b="1" u="sng" dirty="0">
                <a:solidFill>
                  <a:srgbClr val="142E5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New &amp; Improved</a:t>
            </a:r>
          </a:p>
        </p:txBody>
      </p:sp>
      <p:sp>
        <p:nvSpPr>
          <p:cNvPr id="49" name="TextBox 23">
            <a:extLst>
              <a:ext uri="{FF2B5EF4-FFF2-40B4-BE49-F238E27FC236}">
                <a16:creationId xmlns:a16="http://schemas.microsoft.com/office/drawing/2014/main" id="{5A7CA825-31DB-316E-4AF5-78F112CBD137}"/>
              </a:ext>
            </a:extLst>
          </p:cNvPr>
          <p:cNvSpPr txBox="1"/>
          <p:nvPr/>
        </p:nvSpPr>
        <p:spPr>
          <a:xfrm rot="-3722">
            <a:off x="6588167" y="3658238"/>
            <a:ext cx="3209429" cy="362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45"/>
              </a:lnSpc>
            </a:pPr>
            <a:r>
              <a:rPr lang="en-US" b="1" u="sng" dirty="0">
                <a:solidFill>
                  <a:srgbClr val="142E5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Cleaner Labels</a:t>
            </a:r>
          </a:p>
        </p:txBody>
      </p:sp>
      <p:sp>
        <p:nvSpPr>
          <p:cNvPr id="50" name="TextBox 24">
            <a:extLst>
              <a:ext uri="{FF2B5EF4-FFF2-40B4-BE49-F238E27FC236}">
                <a16:creationId xmlns:a16="http://schemas.microsoft.com/office/drawing/2014/main" id="{6CF3D6D8-6EAF-3F40-F040-9DBE0A17552C}"/>
              </a:ext>
            </a:extLst>
          </p:cNvPr>
          <p:cNvSpPr txBox="1"/>
          <p:nvPr/>
        </p:nvSpPr>
        <p:spPr>
          <a:xfrm>
            <a:off x="6588184" y="4179101"/>
            <a:ext cx="3049680" cy="19084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142E5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Replaced aspartame with sucralose</a:t>
            </a: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142E5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Replaced Artificial Red 40 with fruit and/or vegetable juices for color</a:t>
            </a: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142E5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Replaced HFCS with sugar</a:t>
            </a: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574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91DEFB1F-20A1-CA3F-CD84-2658AA288B2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684302">
            <a:off x="10929430" y="2096912"/>
            <a:ext cx="2337864" cy="3002073"/>
          </a:xfrm>
          <a:prstGeom prst="rect">
            <a:avLst/>
          </a:prstGeom>
        </p:spPr>
      </p:pic>
      <p:pic>
        <p:nvPicPr>
          <p:cNvPr id="3" name="Picture 27">
            <a:extLst>
              <a:ext uri="{FF2B5EF4-FFF2-40B4-BE49-F238E27FC236}">
                <a16:creationId xmlns:a16="http://schemas.microsoft.com/office/drawing/2014/main" id="{8621E239-1359-EF6B-82F4-2457C350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51854">
            <a:off x="-2183223" y="2232213"/>
            <a:ext cx="2647865" cy="34001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944222">
            <a:off x="5422121" y="-443989"/>
            <a:ext cx="3402962" cy="27011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684302">
            <a:off x="-404659" y="-815237"/>
            <a:ext cx="2337864" cy="300207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028645" y="698591"/>
            <a:ext cx="2747951" cy="79683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rcRect t="63895" b="9905"/>
          <a:stretch>
            <a:fillRect/>
          </a:stretch>
        </p:blipFill>
        <p:spPr>
          <a:xfrm>
            <a:off x="1439521" y="1830523"/>
            <a:ext cx="3907848" cy="432730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 rot="-3722">
            <a:off x="1278409" y="2361097"/>
            <a:ext cx="4230071" cy="280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297"/>
              </a:lnSpc>
            </a:pPr>
            <a:r>
              <a:rPr lang="en-US" sz="1641" b="1">
                <a:solidFill>
                  <a:srgbClr val="142E5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THICKENED JUICE, WATER &amp; TEA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56920" y="3615618"/>
            <a:ext cx="6407267" cy="4165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02492" lvl="1" indent="-285750" defTabSz="609630">
              <a:lnSpc>
                <a:spcPts val="1622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Poppins"/>
              </a:rPr>
              <a:t>48/4 fl oz cups</a:t>
            </a:r>
          </a:p>
          <a:p>
            <a:pPr marL="402492" lvl="1" indent="-285750" defTabSz="609630">
              <a:lnSpc>
                <a:spcPts val="1622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Poppins"/>
              </a:rPr>
              <a:t>Same case pack, pallet configuration, and shelf life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10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88044">
            <a:off x="10374763" y="-346836"/>
            <a:ext cx="2495240" cy="186207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2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960692">
            <a:off x="10266147" y="4616887"/>
            <a:ext cx="2337864" cy="300207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958469">
            <a:off x="6388432" y="4263473"/>
            <a:ext cx="2647865" cy="3400147"/>
          </a:xfrm>
          <a:prstGeom prst="rect">
            <a:avLst/>
          </a:prstGeom>
        </p:spPr>
      </p:pic>
      <p:graphicFrame>
        <p:nvGraphicFramePr>
          <p:cNvPr id="28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664849"/>
              </p:ext>
            </p:extLst>
          </p:nvPr>
        </p:nvGraphicFramePr>
        <p:xfrm>
          <a:off x="6980209" y="790077"/>
          <a:ext cx="4576100" cy="5327846"/>
        </p:xfrm>
        <a:graphic>
          <a:graphicData uri="http://schemas.openxmlformats.org/drawingml/2006/table">
            <a:tbl>
              <a:tblPr/>
              <a:tblGrid>
                <a:gridCol w="841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621">
                  <a:extLst>
                    <a:ext uri="{9D8B030D-6E8A-4147-A177-3AD203B41FA5}">
                      <a16:colId xmlns:a16="http://schemas.microsoft.com/office/drawing/2014/main" val="3032441348"/>
                    </a:ext>
                  </a:extLst>
                </a:gridCol>
                <a:gridCol w="2887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38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"/>
                        </a:rPr>
                        <a:t>Old Item Code</a:t>
                      </a:r>
                      <a:endParaRPr lang="en-US" sz="1100"/>
                    </a:p>
                  </a:txBody>
                  <a:tcPr marL="60960" marR="60960" marT="30480" marB="30480" anchor="ctr">
                    <a:lnL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2E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"/>
                        </a:rPr>
                        <a:t>New Item Code</a:t>
                      </a:r>
                      <a:endParaRPr lang="en-US" sz="1100"/>
                    </a:p>
                  </a:txBody>
                  <a:tcPr marL="60960" marR="60960" marT="30480" marB="30480" anchor="ctr">
                    <a:lnL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2E5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"/>
                        </a:rPr>
                        <a:t>New Item Description</a:t>
                      </a:r>
                      <a:endParaRPr lang="en-US" sz="1100"/>
                    </a:p>
                  </a:txBody>
                  <a:tcPr marL="60960" marR="60960" marT="30480" marB="30480" anchor="ctr">
                    <a:lnL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2E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388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</a:rPr>
                        <a:t>5164</a:t>
                      </a:r>
                      <a:endParaRPr lang="en-US" sz="1100"/>
                    </a:p>
                  </a:txBody>
                  <a:tcPr marL="60960" marR="60960" marT="30480" marB="30480" anchor="ctr">
                    <a:lnL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10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Thickened Unflavored Water</a:t>
                      </a:r>
                    </a:p>
                    <a:p>
                      <a:r>
                        <a:rPr lang="en-US" sz="1100"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Level 2 Mildly Thick</a:t>
                      </a:r>
                    </a:p>
                  </a:txBody>
                  <a:tcPr marL="60960" marR="60960" marT="30480" marB="30480" anchor="ctr">
                    <a:lnL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388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</a:rPr>
                        <a:t>5165</a:t>
                      </a:r>
                      <a:endParaRPr lang="en-US" sz="1100"/>
                    </a:p>
                  </a:txBody>
                  <a:tcPr marL="60960" marR="60960" marT="30480" marB="30480" anchor="ctr">
                    <a:lnL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10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Thickened Unflavored Water</a:t>
                      </a:r>
                    </a:p>
                    <a:p>
                      <a:r>
                        <a:rPr lang="en-US" sz="1100"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Level 3 Moderately Thick</a:t>
                      </a:r>
                    </a:p>
                  </a:txBody>
                  <a:tcPr marL="60960" marR="60960" marT="30480" marB="30480" anchor="ctr">
                    <a:lnL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38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</a:rPr>
                        <a:t>1946</a:t>
                      </a:r>
                      <a:endParaRPr lang="en-US" sz="1100"/>
                    </a:p>
                  </a:txBody>
                  <a:tcPr marL="60960" marR="60960" marT="30480" marB="30480" anchor="ctr">
                    <a:lnL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</a:rPr>
                        <a:t>5629</a:t>
                      </a:r>
                      <a:endParaRPr lang="en-US" sz="1100"/>
                    </a:p>
                  </a:txBody>
                  <a:tcPr marL="60960" marR="60960" marT="30480" marB="30480" anchor="ctr">
                    <a:lnL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1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Thickened Lemon Flavored Water</a:t>
                      </a:r>
                    </a:p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Level 2 Mildly Thick</a:t>
                      </a:r>
                    </a:p>
                  </a:txBody>
                  <a:tcPr marL="60960" marR="60960" marT="30480" marB="30480" anchor="ctr">
                    <a:lnL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38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</a:rPr>
                        <a:t>1939</a:t>
                      </a:r>
                      <a:endParaRPr lang="en-US" sz="1100"/>
                    </a:p>
                  </a:txBody>
                  <a:tcPr marL="60960" marR="60960" marT="30480" marB="30480" anchor="ctr">
                    <a:lnL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Poppins"/>
                        </a:rPr>
                        <a:t>5630</a:t>
                      </a:r>
                      <a:endParaRPr lang="en-US" sz="1100" dirty="0"/>
                    </a:p>
                  </a:txBody>
                  <a:tcPr marL="60960" marR="60960" marT="30480" marB="30480" anchor="ctr">
                    <a:lnL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1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Thickened Lemon Flavored Water</a:t>
                      </a:r>
                    </a:p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Level 3 Moderately Thick</a:t>
                      </a:r>
                    </a:p>
                  </a:txBody>
                  <a:tcPr marL="60960" marR="60960" marT="30480" marB="30480" anchor="ctr">
                    <a:lnL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38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</a:rPr>
                        <a:t>1944</a:t>
                      </a:r>
                      <a:endParaRPr lang="en-US" sz="1100"/>
                    </a:p>
                  </a:txBody>
                  <a:tcPr marL="60960" marR="60960" marT="30480" marB="30480" anchor="ctr">
                    <a:lnL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</a:rPr>
                        <a:t>5631</a:t>
                      </a:r>
                      <a:endParaRPr lang="en-US" sz="1100"/>
                    </a:p>
                  </a:txBody>
                  <a:tcPr marL="60960" marR="60960" marT="30480" marB="30480" anchor="ctr">
                    <a:lnL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10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Thickened Apple Juice</a:t>
                      </a:r>
                    </a:p>
                    <a:p>
                      <a:r>
                        <a:rPr lang="en-US" sz="1100"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Level 2 Mildly Thick</a:t>
                      </a:r>
                    </a:p>
                  </a:txBody>
                  <a:tcPr marL="60960" marR="60960" marT="30480" marB="30480" anchor="ctr">
                    <a:lnL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38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</a:rPr>
                        <a:t>1936</a:t>
                      </a:r>
                      <a:endParaRPr lang="en-US" sz="1100"/>
                    </a:p>
                  </a:txBody>
                  <a:tcPr marL="60960" marR="60960" marT="30480" marB="30480" anchor="ctr">
                    <a:lnL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</a:rPr>
                        <a:t>5632</a:t>
                      </a:r>
                      <a:endParaRPr lang="en-US" sz="1100"/>
                    </a:p>
                  </a:txBody>
                  <a:tcPr marL="60960" marR="60960" marT="30480" marB="30480" anchor="ctr">
                    <a:lnL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10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Thickened Apple Juice</a:t>
                      </a:r>
                    </a:p>
                    <a:p>
                      <a:r>
                        <a:rPr lang="en-US" sz="1100"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Level 3 Moderately Thick</a:t>
                      </a:r>
                    </a:p>
                  </a:txBody>
                  <a:tcPr marL="60960" marR="60960" marT="30480" marB="30480" anchor="ctr">
                    <a:lnL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38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</a:rPr>
                        <a:t>1943</a:t>
                      </a:r>
                      <a:endParaRPr lang="en-US" sz="1100"/>
                    </a:p>
                  </a:txBody>
                  <a:tcPr marL="60960" marR="60960" marT="30480" marB="30480" anchor="ctr">
                    <a:lnL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</a:rPr>
                        <a:t>5641</a:t>
                      </a:r>
                      <a:endParaRPr lang="en-US" sz="1100"/>
                    </a:p>
                  </a:txBody>
                  <a:tcPr marL="60960" marR="60960" marT="30480" marB="30480" anchor="ctr">
                    <a:lnL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10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Thickened Orange Juice</a:t>
                      </a:r>
                    </a:p>
                    <a:p>
                      <a:r>
                        <a:rPr lang="en-US" sz="1100"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Level 2 Mildly Thick</a:t>
                      </a:r>
                    </a:p>
                  </a:txBody>
                  <a:tcPr marL="60960" marR="60960" marT="30480" marB="30480" anchor="ctr">
                    <a:lnL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38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</a:rPr>
                        <a:t>1935</a:t>
                      </a:r>
                      <a:endParaRPr lang="en-US" sz="1100"/>
                    </a:p>
                  </a:txBody>
                  <a:tcPr marL="60960" marR="60960" marT="30480" marB="30480" anchor="ctr">
                    <a:lnL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</a:rPr>
                        <a:t>5642</a:t>
                      </a:r>
                      <a:endParaRPr lang="en-US" sz="1100"/>
                    </a:p>
                  </a:txBody>
                  <a:tcPr marL="60960" marR="60960" marT="30480" marB="30480" anchor="ctr">
                    <a:lnL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10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Thickened Orange Juice</a:t>
                      </a:r>
                    </a:p>
                    <a:p>
                      <a:r>
                        <a:rPr lang="en-US" sz="1100"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Level 3 Moderately Thick</a:t>
                      </a:r>
                    </a:p>
                  </a:txBody>
                  <a:tcPr marL="60960" marR="60960" marT="30480" marB="30480" anchor="ctr">
                    <a:lnL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38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</a:rPr>
                        <a:t>1945</a:t>
                      </a:r>
                      <a:endParaRPr lang="en-US" sz="1100"/>
                    </a:p>
                  </a:txBody>
                  <a:tcPr marL="60960" marR="60960" marT="30480" marB="30480" anchor="ctr">
                    <a:lnL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</a:rPr>
                        <a:t>5729</a:t>
                      </a:r>
                      <a:endParaRPr lang="en-US" sz="1100"/>
                    </a:p>
                  </a:txBody>
                  <a:tcPr marL="60960" marR="60960" marT="30480" marB="30480" anchor="ctr">
                    <a:lnL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10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Thickened Cranberry Cocktail</a:t>
                      </a:r>
                    </a:p>
                    <a:p>
                      <a:r>
                        <a:rPr lang="en-US" sz="1100"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Level 2 Mildly Thick</a:t>
                      </a:r>
                    </a:p>
                  </a:txBody>
                  <a:tcPr marL="60960" marR="60960" marT="30480" marB="30480" anchor="ctr">
                    <a:lnL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338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</a:rPr>
                        <a:t>1938</a:t>
                      </a:r>
                      <a:endParaRPr lang="en-US" sz="1100"/>
                    </a:p>
                  </a:txBody>
                  <a:tcPr marL="60960" marR="60960" marT="30480" marB="30480" anchor="ctr">
                    <a:lnL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</a:rPr>
                        <a:t>5730</a:t>
                      </a:r>
                      <a:endParaRPr lang="en-US" sz="1100"/>
                    </a:p>
                  </a:txBody>
                  <a:tcPr marL="60960" marR="60960" marT="30480" marB="30480" anchor="ctr">
                    <a:lnL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10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Thickened Cranberry Cocktail</a:t>
                      </a:r>
                    </a:p>
                    <a:p>
                      <a:r>
                        <a:rPr lang="en-US" sz="1100"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Level 3 Moderately Thick</a:t>
                      </a:r>
                    </a:p>
                  </a:txBody>
                  <a:tcPr marL="60960" marR="60960" marT="30480" marB="30480" anchor="ctr">
                    <a:lnL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569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</a:rPr>
                        <a:t>3563</a:t>
                      </a:r>
                      <a:endParaRPr lang="en-US" sz="1100"/>
                    </a:p>
                  </a:txBody>
                  <a:tcPr marL="60960" marR="60960" marT="30480" marB="30480" anchor="ctr">
                    <a:lnL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</a:rPr>
                        <a:t>5731</a:t>
                      </a:r>
                      <a:endParaRPr lang="en-US" sz="1100"/>
                    </a:p>
                  </a:txBody>
                  <a:tcPr marL="60960" marR="60960" marT="30480" marB="30480" anchor="ctr">
                    <a:lnL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10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Thickened Sweet Tea Lemon Flavored</a:t>
                      </a:r>
                    </a:p>
                    <a:p>
                      <a:r>
                        <a:rPr lang="en-US" sz="1100"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Level 2 Mildly Thick</a:t>
                      </a:r>
                    </a:p>
                  </a:txBody>
                  <a:tcPr marL="60960" marR="60960" marT="30480" marB="30480" anchor="ctr">
                    <a:lnL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488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</a:rPr>
                        <a:t>3564</a:t>
                      </a:r>
                      <a:endParaRPr lang="en-US" sz="1100"/>
                    </a:p>
                  </a:txBody>
                  <a:tcPr marL="60960" marR="60960" marT="30480" marB="30480" anchor="ctr">
                    <a:lnL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Poppins"/>
                        </a:rPr>
                        <a:t>5732</a:t>
                      </a:r>
                      <a:endParaRPr lang="en-US" sz="1100"/>
                    </a:p>
                  </a:txBody>
                  <a:tcPr marL="60960" marR="60960" marT="30480" marB="30480" anchor="ctr">
                    <a:lnL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1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Thickened Sweet Tea Lemon Flavored</a:t>
                      </a:r>
                    </a:p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Level 3 Moderately Thick</a:t>
                      </a:r>
                    </a:p>
                  </a:txBody>
                  <a:tcPr marL="60960" marR="60960" marT="30480" marB="30480" anchor="ctr">
                    <a:lnL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2EB265B-905C-8816-D16E-62741668171F}"/>
              </a:ext>
            </a:extLst>
          </p:cNvPr>
          <p:cNvSpPr txBox="1"/>
          <p:nvPr/>
        </p:nvSpPr>
        <p:spPr>
          <a:xfrm>
            <a:off x="756920" y="4809389"/>
            <a:ext cx="57314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60963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Transition has started on the 4 fl oz items</a:t>
            </a:r>
          </a:p>
          <a:p>
            <a:pPr marL="285750" indent="-285750" defTabSz="60963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46 fl oz items transitioning Summer 2023</a:t>
            </a:r>
          </a:p>
          <a:p>
            <a:pPr marL="285750" indent="-285750" defTabSz="60963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Price has stayed the same with new ingredients</a:t>
            </a:r>
          </a:p>
          <a:p>
            <a:pPr defTabSz="609630"/>
            <a:endParaRPr lang="en-US" sz="1400" dirty="0">
              <a:solidFill>
                <a:prstClr val="black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" name="Picture 25">
            <a:extLst>
              <a:ext uri="{FF2B5EF4-FFF2-40B4-BE49-F238E27FC236}">
                <a16:creationId xmlns:a16="http://schemas.microsoft.com/office/drawing/2014/main" id="{91ECBA6B-CD50-8CD3-63DB-C0353EACCA3D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3683547">
            <a:off x="-1310811" y="5721412"/>
            <a:ext cx="2495240" cy="18620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F4BAEF-5798-FCD9-CF73-0174096223D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3669" y="3084546"/>
            <a:ext cx="2621507" cy="6889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E0DADA-E29D-B77F-70FC-0D0CBD47BF1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3669" y="4369077"/>
            <a:ext cx="2621507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5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EAF23ED5-DEC1-B646-2CFE-6AC17EB93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520" y="119430"/>
            <a:ext cx="3330959" cy="39792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584358B-E662-C4DA-AA6B-22000907F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662" y="4177325"/>
            <a:ext cx="2196505" cy="254996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474A4E4-798B-6B53-9CC7-15067A96C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115" y="4188416"/>
            <a:ext cx="2212149" cy="254996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E39C301-CB15-A49A-0A36-F59A3E54CA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2647" y="4188476"/>
            <a:ext cx="2217632" cy="25500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2FC201-93C1-8C36-9E17-219B8B3D74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1721" y="4188287"/>
            <a:ext cx="2217633" cy="25610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87F150-F640-46D7-3B0D-CC3CDD4DF0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811" y="4190976"/>
            <a:ext cx="2212149" cy="25583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3579C2-C01B-03AC-B8A8-AE2F30E0ACB3}"/>
              </a:ext>
            </a:extLst>
          </p:cNvPr>
          <p:cNvSpPr txBox="1"/>
          <p:nvPr/>
        </p:nvSpPr>
        <p:spPr>
          <a:xfrm>
            <a:off x="8914564" y="130710"/>
            <a:ext cx="7840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solidFill>
                  <a:prstClr val="black"/>
                </a:solidFill>
                <a:latin typeface="Poppins"/>
              </a:rPr>
              <a:t>NEW</a:t>
            </a:r>
            <a:endParaRPr lang="en-US" b="1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8E33DF-8A81-E972-1A7B-731A58FFB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189" y="130710"/>
            <a:ext cx="3341813" cy="390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300F14A-4867-F8DD-6E0C-71CFBB31BDFC}"/>
              </a:ext>
            </a:extLst>
          </p:cNvPr>
          <p:cNvSpPr/>
          <p:nvPr/>
        </p:nvSpPr>
        <p:spPr>
          <a:xfrm>
            <a:off x="7174706" y="1050132"/>
            <a:ext cx="1352550" cy="20482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F2930B0-857F-17C9-5B76-694DAA4FFC68}"/>
              </a:ext>
            </a:extLst>
          </p:cNvPr>
          <p:cNvSpPr/>
          <p:nvPr/>
        </p:nvSpPr>
        <p:spPr>
          <a:xfrm>
            <a:off x="6646069" y="2255191"/>
            <a:ext cx="2395537" cy="24988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D2CAFC-AE0D-9CB8-9BE0-009AB10400BB}"/>
              </a:ext>
            </a:extLst>
          </p:cNvPr>
          <p:cNvSpPr txBox="1"/>
          <p:nvPr/>
        </p:nvSpPr>
        <p:spPr>
          <a:xfrm>
            <a:off x="9698662" y="793294"/>
            <a:ext cx="12990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>
                <a:solidFill>
                  <a:prstClr val="black"/>
                </a:solidFill>
                <a:latin typeface="Poppins"/>
              </a:rPr>
              <a:t>NEW</a:t>
            </a:r>
            <a:r>
              <a:rPr lang="en-US" sz="1200">
                <a:solidFill>
                  <a:prstClr val="black"/>
                </a:solidFill>
                <a:latin typeface="Poppins"/>
              </a:rPr>
              <a:t> name for product line</a:t>
            </a:r>
            <a:endParaRPr lang="en-US" sz="1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9713EC-EFFF-5CE7-72C5-783A34C2E2DF}"/>
              </a:ext>
            </a:extLst>
          </p:cNvPr>
          <p:cNvSpPr txBox="1"/>
          <p:nvPr/>
        </p:nvSpPr>
        <p:spPr>
          <a:xfrm>
            <a:off x="9878980" y="1794866"/>
            <a:ext cx="11186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>
                <a:solidFill>
                  <a:prstClr val="black"/>
                </a:solidFill>
                <a:latin typeface="Poppins"/>
              </a:rPr>
              <a:t>SAME</a:t>
            </a:r>
            <a:r>
              <a:rPr lang="en-US" sz="1200">
                <a:solidFill>
                  <a:prstClr val="black"/>
                </a:solidFill>
                <a:latin typeface="Poppins"/>
              </a:rPr>
              <a:t> IDDSI descriptors</a:t>
            </a:r>
            <a:endParaRPr lang="en-US" sz="1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1FBB8-0058-9F9E-CE02-2763CEC16014}"/>
              </a:ext>
            </a:extLst>
          </p:cNvPr>
          <p:cNvSpPr txBox="1"/>
          <p:nvPr/>
        </p:nvSpPr>
        <p:spPr>
          <a:xfrm>
            <a:off x="9674868" y="2576714"/>
            <a:ext cx="15269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Poppins"/>
              </a:rPr>
              <a:t>NEW</a:t>
            </a:r>
            <a:r>
              <a:rPr lang="en-US" sz="1200" dirty="0">
                <a:solidFill>
                  <a:prstClr val="black"/>
                </a:solidFill>
                <a:latin typeface="Poppins"/>
              </a:rPr>
              <a:t> reference to IDDSI framework and iddsi.org</a:t>
            </a:r>
            <a:endParaRPr lang="en-US" sz="1200" dirty="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5BA6084A-892F-B14D-5C84-FC0DE676147E}"/>
              </a:ext>
            </a:extLst>
          </p:cNvPr>
          <p:cNvSpPr/>
          <p:nvPr/>
        </p:nvSpPr>
        <p:spPr>
          <a:xfrm rot="10800000">
            <a:off x="6967537" y="2486023"/>
            <a:ext cx="1743076" cy="805117"/>
          </a:xfrm>
          <a:prstGeom prst="blockArc">
            <a:avLst>
              <a:gd name="adj1" fmla="val 11236175"/>
              <a:gd name="adj2" fmla="val 21258461"/>
              <a:gd name="adj3" fmla="val 1643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82F8CE-9CBF-0D7D-D89E-022CA6EF4226}"/>
              </a:ext>
            </a:extLst>
          </p:cNvPr>
          <p:cNvSpPr txBox="1"/>
          <p:nvPr/>
        </p:nvSpPr>
        <p:spPr>
          <a:xfrm>
            <a:off x="2347140" y="130710"/>
            <a:ext cx="7840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solidFill>
                  <a:prstClr val="black"/>
                </a:solidFill>
                <a:latin typeface="Poppins"/>
              </a:rPr>
              <a:t>OLD</a:t>
            </a:r>
            <a:endParaRPr lang="en-US" b="1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4BB27F5-2703-E068-4E0F-9D36573C531C}"/>
              </a:ext>
            </a:extLst>
          </p:cNvPr>
          <p:cNvCxnSpPr>
            <a:cxnSpLocks/>
            <a:stCxn id="14" idx="1"/>
            <a:endCxn id="15" idx="0"/>
          </p:cNvCxnSpPr>
          <p:nvPr/>
        </p:nvCxnSpPr>
        <p:spPr>
          <a:xfrm flipH="1">
            <a:off x="8608084" y="2899880"/>
            <a:ext cx="1066784" cy="867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BB826E2-CAC3-9E97-56E3-4653EB1C8FC8}"/>
              </a:ext>
            </a:extLst>
          </p:cNvPr>
          <p:cNvCxnSpPr>
            <a:cxnSpLocks/>
            <a:stCxn id="13" idx="1"/>
            <a:endCxn id="11" idx="3"/>
          </p:cNvCxnSpPr>
          <p:nvPr/>
        </p:nvCxnSpPr>
        <p:spPr>
          <a:xfrm flipH="1">
            <a:off x="9041606" y="2025699"/>
            <a:ext cx="837374" cy="354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4C1B0D-A99C-D598-E578-B9D73129EADF}"/>
              </a:ext>
            </a:extLst>
          </p:cNvPr>
          <p:cNvCxnSpPr>
            <a:cxnSpLocks/>
            <a:stCxn id="12" idx="1"/>
            <a:endCxn id="10" idx="3"/>
          </p:cNvCxnSpPr>
          <p:nvPr/>
        </p:nvCxnSpPr>
        <p:spPr>
          <a:xfrm flipH="1">
            <a:off x="8527256" y="1024127"/>
            <a:ext cx="1171406" cy="1284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D31058A-55DE-9504-E2DB-C4F6DFE8B6EB}"/>
              </a:ext>
            </a:extLst>
          </p:cNvPr>
          <p:cNvSpPr/>
          <p:nvPr/>
        </p:nvSpPr>
        <p:spPr>
          <a:xfrm>
            <a:off x="7480206" y="3370925"/>
            <a:ext cx="712818" cy="13427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8F8C0A6-2A1B-9A5C-C376-39F852D76A23}"/>
              </a:ext>
            </a:extLst>
          </p:cNvPr>
          <p:cNvSpPr txBox="1"/>
          <p:nvPr/>
        </p:nvSpPr>
        <p:spPr>
          <a:xfrm>
            <a:off x="9170938" y="3432968"/>
            <a:ext cx="11583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Poppins"/>
              </a:rPr>
              <a:t>NEW</a:t>
            </a:r>
            <a:r>
              <a:rPr lang="en-US" sz="1200" dirty="0">
                <a:solidFill>
                  <a:prstClr val="black"/>
                </a:solidFill>
                <a:latin typeface="Poppins"/>
              </a:rPr>
              <a:t> serving instructions</a:t>
            </a:r>
            <a:endParaRPr lang="en-US" sz="1200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C8FE152-1D3C-1945-14D2-7CF1848E83AA}"/>
              </a:ext>
            </a:extLst>
          </p:cNvPr>
          <p:cNvCxnSpPr>
            <a:cxnSpLocks/>
            <a:stCxn id="47" idx="1"/>
            <a:endCxn id="46" idx="3"/>
          </p:cNvCxnSpPr>
          <p:nvPr/>
        </p:nvCxnSpPr>
        <p:spPr>
          <a:xfrm flipH="1" flipV="1">
            <a:off x="8193024" y="3438063"/>
            <a:ext cx="977914" cy="225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144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22024" y="543912"/>
            <a:ext cx="2747951" cy="796831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756920" y="2288711"/>
            <a:ext cx="9907655" cy="16227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02492" lvl="1" indent="-285750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oppins"/>
              </a:rPr>
              <a:t>Conducted blind sensory evaluations with large pre-thickened beverage users.</a:t>
            </a:r>
          </a:p>
          <a:p>
            <a:pPr marL="402492" lvl="1" indent="-285750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oppins"/>
              </a:rPr>
              <a:t>Test group consisted of current and potential Lyons customers.</a:t>
            </a:r>
          </a:p>
          <a:p>
            <a:pPr marL="402492" lvl="1" indent="-285750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oppins"/>
              </a:rPr>
              <a:t>Sampled current formula</a:t>
            </a:r>
            <a:r>
              <a:rPr lang="en-US">
                <a:solidFill>
                  <a:prstClr val="black"/>
                </a:solidFill>
                <a:latin typeface="Poppins"/>
              </a:rPr>
              <a:t>, new </a:t>
            </a:r>
            <a:r>
              <a:rPr lang="en-US" dirty="0">
                <a:solidFill>
                  <a:prstClr val="black"/>
                </a:solidFill>
                <a:latin typeface="Poppins"/>
              </a:rPr>
              <a:t>Clear Choice, and competition. </a:t>
            </a:r>
          </a:p>
          <a:p>
            <a:pPr marL="402492" lvl="1" indent="-285750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oppins"/>
              </a:rPr>
              <a:t>Used QR codes to allow participants to report results and preferences in real-time.</a:t>
            </a:r>
          </a:p>
        </p:txBody>
      </p:sp>
      <p:sp>
        <p:nvSpPr>
          <p:cNvPr id="33" name="TextBox 22">
            <a:extLst>
              <a:ext uri="{FF2B5EF4-FFF2-40B4-BE49-F238E27FC236}">
                <a16:creationId xmlns:a16="http://schemas.microsoft.com/office/drawing/2014/main" id="{5FE27030-7844-D2BB-51FE-6AB038F49684}"/>
              </a:ext>
            </a:extLst>
          </p:cNvPr>
          <p:cNvSpPr txBox="1"/>
          <p:nvPr/>
        </p:nvSpPr>
        <p:spPr>
          <a:xfrm rot="-3722">
            <a:off x="782565" y="1976798"/>
            <a:ext cx="4857793" cy="27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097"/>
              </a:lnSpc>
            </a:pPr>
            <a:r>
              <a:rPr lang="en-US" sz="2000" b="1" u="sng" dirty="0">
                <a:solidFill>
                  <a:srgbClr val="142E5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Sensory Evaluation Setup </a:t>
            </a:r>
          </a:p>
        </p:txBody>
      </p:sp>
      <p:sp>
        <p:nvSpPr>
          <p:cNvPr id="43" name="TextBox 22">
            <a:extLst>
              <a:ext uri="{FF2B5EF4-FFF2-40B4-BE49-F238E27FC236}">
                <a16:creationId xmlns:a16="http://schemas.microsoft.com/office/drawing/2014/main" id="{8866408F-5DF8-A9A7-3A15-CC00D86DECF4}"/>
              </a:ext>
            </a:extLst>
          </p:cNvPr>
          <p:cNvSpPr txBox="1"/>
          <p:nvPr/>
        </p:nvSpPr>
        <p:spPr>
          <a:xfrm rot="-3722">
            <a:off x="2988501" y="1509533"/>
            <a:ext cx="6214995" cy="2881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097"/>
              </a:lnSpc>
            </a:pPr>
            <a:r>
              <a:rPr lang="en-US" sz="2400" b="1" u="sng" dirty="0">
                <a:solidFill>
                  <a:srgbClr val="142E5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Sensory Evaluations</a:t>
            </a:r>
          </a:p>
        </p:txBody>
      </p:sp>
      <p:sp>
        <p:nvSpPr>
          <p:cNvPr id="2" name="TextBox 22">
            <a:extLst>
              <a:ext uri="{FF2B5EF4-FFF2-40B4-BE49-F238E27FC236}">
                <a16:creationId xmlns:a16="http://schemas.microsoft.com/office/drawing/2014/main" id="{090F657B-5BF5-A098-719E-86ABD8576C80}"/>
              </a:ext>
            </a:extLst>
          </p:cNvPr>
          <p:cNvSpPr txBox="1"/>
          <p:nvPr/>
        </p:nvSpPr>
        <p:spPr>
          <a:xfrm rot="-3722">
            <a:off x="757067" y="4081288"/>
            <a:ext cx="4857793" cy="27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097"/>
              </a:lnSpc>
            </a:pPr>
            <a:r>
              <a:rPr lang="en-US" sz="2000" b="1" u="sng" dirty="0">
                <a:solidFill>
                  <a:srgbClr val="142E5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Sensory Evaluation Results </a:t>
            </a:r>
          </a:p>
        </p:txBody>
      </p:sp>
      <p:sp>
        <p:nvSpPr>
          <p:cNvPr id="3" name="TextBox 24">
            <a:extLst>
              <a:ext uri="{FF2B5EF4-FFF2-40B4-BE49-F238E27FC236}">
                <a16:creationId xmlns:a16="http://schemas.microsoft.com/office/drawing/2014/main" id="{4D19AACB-131A-7252-9860-AB9B916716F0}"/>
              </a:ext>
            </a:extLst>
          </p:cNvPr>
          <p:cNvSpPr txBox="1"/>
          <p:nvPr/>
        </p:nvSpPr>
        <p:spPr>
          <a:xfrm>
            <a:off x="782418" y="4400721"/>
            <a:ext cx="10809507" cy="376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02492" lvl="1" indent="-285750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oppins"/>
              </a:rPr>
              <a:t>Overwhelmingly positive results for Clear Choice compared to current and competition.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CDDB8BB-5ADA-9C0F-7B47-70A49E25B6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580103"/>
              </p:ext>
            </p:extLst>
          </p:nvPr>
        </p:nvGraphicFramePr>
        <p:xfrm>
          <a:off x="3588445" y="4933757"/>
          <a:ext cx="6331842" cy="1546844"/>
        </p:xfrm>
        <a:graphic>
          <a:graphicData uri="http://schemas.openxmlformats.org/drawingml/2006/table">
            <a:tbl>
              <a:tblPr firstRow="1" firstCol="1" bandRow="1"/>
              <a:tblGrid>
                <a:gridCol w="1173199">
                  <a:extLst>
                    <a:ext uri="{9D8B030D-6E8A-4147-A177-3AD203B41FA5}">
                      <a16:colId xmlns:a16="http://schemas.microsoft.com/office/drawing/2014/main" val="2040453703"/>
                    </a:ext>
                  </a:extLst>
                </a:gridCol>
                <a:gridCol w="1230609">
                  <a:extLst>
                    <a:ext uri="{9D8B030D-6E8A-4147-A177-3AD203B41FA5}">
                      <a16:colId xmlns:a16="http://schemas.microsoft.com/office/drawing/2014/main" val="3744907289"/>
                    </a:ext>
                  </a:extLst>
                </a:gridCol>
                <a:gridCol w="1230609">
                  <a:extLst>
                    <a:ext uri="{9D8B030D-6E8A-4147-A177-3AD203B41FA5}">
                      <a16:colId xmlns:a16="http://schemas.microsoft.com/office/drawing/2014/main" val="989721437"/>
                    </a:ext>
                  </a:extLst>
                </a:gridCol>
                <a:gridCol w="1230609">
                  <a:extLst>
                    <a:ext uri="{9D8B030D-6E8A-4147-A177-3AD203B41FA5}">
                      <a16:colId xmlns:a16="http://schemas.microsoft.com/office/drawing/2014/main" val="1355251963"/>
                    </a:ext>
                  </a:extLst>
                </a:gridCol>
                <a:gridCol w="1466816">
                  <a:extLst>
                    <a:ext uri="{9D8B030D-6E8A-4147-A177-3AD203B41FA5}">
                      <a16:colId xmlns:a16="http://schemas.microsoft.com/office/drawing/2014/main" val="1141255549"/>
                    </a:ext>
                  </a:extLst>
                </a:gridCol>
              </a:tblGrid>
              <a:tr h="27815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Rank</a:t>
                      </a:r>
                      <a:endParaRPr lang="en-US" sz="100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3843" marR="63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Current</a:t>
                      </a:r>
                      <a:endParaRPr lang="en-US" sz="100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3843" marR="63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Clear Choice</a:t>
                      </a:r>
                      <a:endParaRPr lang="en-US" sz="100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3843" marR="63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Competition</a:t>
                      </a:r>
                      <a:endParaRPr lang="en-US" sz="100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3843" marR="63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P-Value</a:t>
                      </a:r>
                      <a:endParaRPr lang="en-US" sz="100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3843" marR="63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7324495"/>
                  </a:ext>
                </a:extLst>
              </a:tr>
              <a:tr h="2570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Frequency</a:t>
                      </a:r>
                      <a:endParaRPr lang="en-US" sz="100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3843" marR="63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 </a:t>
                      </a:r>
                      <a:endParaRPr lang="en-US" sz="100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3843" marR="63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3154320"/>
                  </a:ext>
                </a:extLst>
              </a:tr>
              <a:tr h="247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1</a:t>
                      </a:r>
                      <a:endParaRPr lang="en-US" sz="100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3843" marR="63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6 (13%)</a:t>
                      </a:r>
                    </a:p>
                  </a:txBody>
                  <a:tcPr marL="63843" marR="63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24 (52%)</a:t>
                      </a:r>
                    </a:p>
                  </a:txBody>
                  <a:tcPr marL="63843" marR="63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16 (35%)</a:t>
                      </a:r>
                    </a:p>
                  </a:txBody>
                  <a:tcPr marL="63843" marR="63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074546"/>
                  </a:ext>
                </a:extLst>
              </a:tr>
              <a:tr h="247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2</a:t>
                      </a:r>
                      <a:endParaRPr lang="en-US" sz="100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3843" marR="63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8 (17%)</a:t>
                      </a:r>
                    </a:p>
                  </a:txBody>
                  <a:tcPr marL="63843" marR="63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19 (41%)</a:t>
                      </a:r>
                    </a:p>
                  </a:txBody>
                  <a:tcPr marL="63843" marR="63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19 (41%)</a:t>
                      </a:r>
                    </a:p>
                  </a:txBody>
                  <a:tcPr marL="63843" marR="63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805563"/>
                  </a:ext>
                </a:extLst>
              </a:tr>
              <a:tr h="257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3</a:t>
                      </a:r>
                      <a:endParaRPr lang="en-US" sz="100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3843" marR="63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32 (70%)</a:t>
                      </a:r>
                    </a:p>
                  </a:txBody>
                  <a:tcPr marL="63843" marR="63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3 (7%)</a:t>
                      </a:r>
                    </a:p>
                  </a:txBody>
                  <a:tcPr marL="63843" marR="63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11 (24%)</a:t>
                      </a:r>
                    </a:p>
                  </a:txBody>
                  <a:tcPr marL="63843" marR="63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118638"/>
                  </a:ext>
                </a:extLst>
              </a:tr>
              <a:tr h="2588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Mean (n=46)</a:t>
                      </a:r>
                      <a:endParaRPr lang="en-US" sz="100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3843" marR="63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2.57</a:t>
                      </a:r>
                      <a:r>
                        <a:rPr lang="en-US" sz="1000" baseline="3000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b</a:t>
                      </a:r>
                      <a:endParaRPr lang="en-US" sz="100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3843" marR="63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1.54</a:t>
                      </a:r>
                      <a:r>
                        <a:rPr lang="en-US" sz="1000" baseline="3000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a</a:t>
                      </a:r>
                      <a:endParaRPr lang="en-US" sz="100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3843" marR="63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1.89</a:t>
                      </a:r>
                      <a:r>
                        <a:rPr lang="en-US" sz="1000" baseline="3000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a</a:t>
                      </a:r>
                      <a:endParaRPr lang="en-US" sz="100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3843" marR="63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&lt;0.0001</a:t>
                      </a:r>
                      <a:endParaRPr lang="en-US" sz="100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3843" marR="63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419035"/>
                  </a:ext>
                </a:extLst>
              </a:tr>
            </a:tbl>
          </a:graphicData>
        </a:graphic>
      </p:graphicFrame>
      <p:sp>
        <p:nvSpPr>
          <p:cNvPr id="4" name="TextBox 22">
            <a:extLst>
              <a:ext uri="{FF2B5EF4-FFF2-40B4-BE49-F238E27FC236}">
                <a16:creationId xmlns:a16="http://schemas.microsoft.com/office/drawing/2014/main" id="{66F78BCA-D555-A82E-BB49-4594087100E2}"/>
              </a:ext>
            </a:extLst>
          </p:cNvPr>
          <p:cNvSpPr txBox="1"/>
          <p:nvPr/>
        </p:nvSpPr>
        <p:spPr>
          <a:xfrm rot="-3722">
            <a:off x="1202799" y="4940056"/>
            <a:ext cx="2137826" cy="521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097"/>
              </a:lnSpc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Ex. Thickened Lemon Flavored Water Level 2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DAEEBC8D-8379-EF79-B138-357E7E1FEB2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684302">
            <a:off x="10961673" y="1904373"/>
            <a:ext cx="2337864" cy="3002073"/>
          </a:xfrm>
          <a:prstGeom prst="rect">
            <a:avLst/>
          </a:prstGeom>
        </p:spPr>
      </p:pic>
      <p:pic>
        <p:nvPicPr>
          <p:cNvPr id="7" name="Picture 27">
            <a:extLst>
              <a:ext uri="{FF2B5EF4-FFF2-40B4-BE49-F238E27FC236}">
                <a16:creationId xmlns:a16="http://schemas.microsoft.com/office/drawing/2014/main" id="{6CE37DC5-1B6A-861D-EBE1-3A4D90594E3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651854">
            <a:off x="-2183223" y="2232213"/>
            <a:ext cx="2647865" cy="34001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22FFBF-9114-66D4-C97E-999F61BD228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684302">
            <a:off x="-404659" y="-815237"/>
            <a:ext cx="2337864" cy="3002073"/>
          </a:xfrm>
          <a:prstGeom prst="rect">
            <a:avLst/>
          </a:prstGeom>
        </p:spPr>
      </p:pic>
      <p:pic>
        <p:nvPicPr>
          <p:cNvPr id="10" name="Picture 25">
            <a:extLst>
              <a:ext uri="{FF2B5EF4-FFF2-40B4-BE49-F238E27FC236}">
                <a16:creationId xmlns:a16="http://schemas.microsoft.com/office/drawing/2014/main" id="{126224BF-5709-2CE7-4465-23AEBF4B510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88044">
            <a:off x="10374763" y="-346836"/>
            <a:ext cx="2495240" cy="1862073"/>
          </a:xfrm>
          <a:prstGeom prst="rect">
            <a:avLst/>
          </a:prstGeom>
        </p:spPr>
      </p:pic>
      <p:pic>
        <p:nvPicPr>
          <p:cNvPr id="11" name="Picture 26">
            <a:extLst>
              <a:ext uri="{FF2B5EF4-FFF2-40B4-BE49-F238E27FC236}">
                <a16:creationId xmlns:a16="http://schemas.microsoft.com/office/drawing/2014/main" id="{EDDDE09F-8679-A320-D418-7CDA7EC4F68B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960692">
            <a:off x="10266147" y="4616887"/>
            <a:ext cx="2337864" cy="3002073"/>
          </a:xfrm>
          <a:prstGeom prst="rect">
            <a:avLst/>
          </a:prstGeom>
        </p:spPr>
      </p:pic>
      <p:pic>
        <p:nvPicPr>
          <p:cNvPr id="12" name="Picture 25">
            <a:extLst>
              <a:ext uri="{FF2B5EF4-FFF2-40B4-BE49-F238E27FC236}">
                <a16:creationId xmlns:a16="http://schemas.microsoft.com/office/drawing/2014/main" id="{7B0ABABA-CF22-228C-F3AF-A5FD95A512A9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683547">
            <a:off x="-1310811" y="5721412"/>
            <a:ext cx="2495240" cy="186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99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5579861" y="3316541"/>
            <a:ext cx="5939447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-72242">
            <a:off x="618139" y="2397954"/>
            <a:ext cx="5045036" cy="1912601"/>
          </a:xfrm>
          <a:prstGeom prst="rect">
            <a:avLst/>
          </a:prstGeom>
          <a:solidFill>
            <a:schemeClr val="bg1"/>
          </a:solidFill>
        </p:spPr>
      </p:sp>
      <p:sp>
        <p:nvSpPr>
          <p:cNvPr id="4" name="AutoShape 4"/>
          <p:cNvSpPr/>
          <p:nvPr/>
        </p:nvSpPr>
        <p:spPr>
          <a:xfrm rot="-10800000">
            <a:off x="7397209" y="724963"/>
            <a:ext cx="1146091" cy="0"/>
          </a:xfrm>
          <a:prstGeom prst="line">
            <a:avLst/>
          </a:prstGeom>
          <a:ln w="19050" cap="rnd">
            <a:solidFill>
              <a:srgbClr val="FFF2E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rot="-10800000">
            <a:off x="7526024" y="3153595"/>
            <a:ext cx="1023560" cy="0"/>
          </a:xfrm>
          <a:prstGeom prst="line">
            <a:avLst/>
          </a:prstGeom>
          <a:ln w="19050" cap="rnd">
            <a:solidFill>
              <a:srgbClr val="FFF2E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-10800000">
            <a:off x="8550479" y="4388994"/>
            <a:ext cx="1326590" cy="0"/>
          </a:xfrm>
          <a:prstGeom prst="line">
            <a:avLst/>
          </a:prstGeom>
          <a:ln w="19050" cap="rnd">
            <a:solidFill>
              <a:srgbClr val="FFF2E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rot="-10800000">
            <a:off x="8555907" y="891559"/>
            <a:ext cx="1149555" cy="0"/>
          </a:xfrm>
          <a:prstGeom prst="line">
            <a:avLst/>
          </a:prstGeom>
          <a:ln w="19050" cap="rnd">
            <a:solidFill>
              <a:srgbClr val="FFF2E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rot="-83533">
            <a:off x="8812834" y="4480382"/>
            <a:ext cx="2233605" cy="138323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9" name="TextBox 9"/>
          <p:cNvSpPr txBox="1"/>
          <p:nvPr/>
        </p:nvSpPr>
        <p:spPr>
          <a:xfrm rot="-108457">
            <a:off x="8949633" y="4636213"/>
            <a:ext cx="1959897" cy="1065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86335" lvl="1" indent="-93167" defTabSz="609630">
              <a:lnSpc>
                <a:spcPts val="1165"/>
              </a:lnSpc>
              <a:buFont typeface="Arial"/>
              <a:buChar char="•"/>
            </a:pPr>
            <a:r>
              <a:rPr lang="en-US" sz="863">
                <a:solidFill>
                  <a:srgbClr val="052C69"/>
                </a:solidFill>
                <a:latin typeface="Livvic"/>
              </a:rPr>
              <a:t>Pour 46 fl oz carton of No Flavor Added Thickened Water into pitcher.</a:t>
            </a:r>
          </a:p>
          <a:p>
            <a:pPr marL="186335" lvl="1" indent="-93167" defTabSz="609630">
              <a:lnSpc>
                <a:spcPts val="1165"/>
              </a:lnSpc>
              <a:buFont typeface="Arial"/>
              <a:buChar char="•"/>
            </a:pPr>
            <a:r>
              <a:rPr lang="en-US" sz="863">
                <a:solidFill>
                  <a:srgbClr val="052C69"/>
                </a:solidFill>
                <a:latin typeface="Livvic"/>
              </a:rPr>
              <a:t>Measure 1 tbsp of your favorite powder beverage mix and add to pitcher.</a:t>
            </a:r>
          </a:p>
          <a:p>
            <a:pPr marL="186335" lvl="1" indent="-93167" defTabSz="609630">
              <a:lnSpc>
                <a:spcPts val="1165"/>
              </a:lnSpc>
              <a:buFont typeface="Arial"/>
              <a:buChar char="•"/>
            </a:pPr>
            <a:r>
              <a:rPr lang="en-US" sz="863">
                <a:solidFill>
                  <a:srgbClr val="052C69"/>
                </a:solidFill>
                <a:latin typeface="Livvic"/>
              </a:rPr>
              <a:t>Mix vigorously with a wire whisk.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8486918" y="662324"/>
            <a:ext cx="125333" cy="125333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2E7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8486918" y="849056"/>
            <a:ext cx="125333" cy="125333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2E7"/>
            </a:solidFill>
          </p:spPr>
        </p:sp>
      </p:grpSp>
      <p:sp>
        <p:nvSpPr>
          <p:cNvPr id="14" name="AutoShape 14"/>
          <p:cNvSpPr/>
          <p:nvPr/>
        </p:nvSpPr>
        <p:spPr>
          <a:xfrm rot="-91391">
            <a:off x="6204717" y="821941"/>
            <a:ext cx="2128486" cy="186323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5" name="AutoShape 15"/>
          <p:cNvSpPr/>
          <p:nvPr/>
        </p:nvSpPr>
        <p:spPr>
          <a:xfrm rot="128178">
            <a:off x="8787648" y="1014757"/>
            <a:ext cx="2220963" cy="295489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6" name="AutoShape 16"/>
          <p:cNvSpPr/>
          <p:nvPr/>
        </p:nvSpPr>
        <p:spPr>
          <a:xfrm rot="114942">
            <a:off x="6217567" y="3436834"/>
            <a:ext cx="2102787" cy="2263024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7" name="Group 17"/>
          <p:cNvGrpSpPr/>
          <p:nvPr/>
        </p:nvGrpSpPr>
        <p:grpSpPr>
          <a:xfrm>
            <a:off x="8486918" y="3092121"/>
            <a:ext cx="125333" cy="125333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2E7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8486918" y="4332677"/>
            <a:ext cx="125333" cy="125333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2E7"/>
            </a:solidFill>
          </p:spPr>
        </p:sp>
      </p:grpSp>
      <p:sp>
        <p:nvSpPr>
          <p:cNvPr id="21" name="TextBox 21"/>
          <p:cNvSpPr txBox="1"/>
          <p:nvPr/>
        </p:nvSpPr>
        <p:spPr>
          <a:xfrm rot="118267">
            <a:off x="6340073" y="3715195"/>
            <a:ext cx="1842163" cy="1680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86335" lvl="1" indent="-93167" defTabSz="609630">
              <a:lnSpc>
                <a:spcPts val="1165"/>
              </a:lnSpc>
              <a:buFont typeface="Arial"/>
              <a:buChar char="•"/>
            </a:pPr>
            <a:r>
              <a:rPr lang="en-US" sz="863">
                <a:solidFill>
                  <a:srgbClr val="052C69"/>
                </a:solidFill>
                <a:latin typeface="Livvic"/>
              </a:rPr>
              <a:t>Pour 46 fl oz carton of No Flavor Added Thickened Water into pitcher.</a:t>
            </a:r>
          </a:p>
          <a:p>
            <a:pPr marL="186335" lvl="1" indent="-93167" defTabSz="609630">
              <a:lnSpc>
                <a:spcPts val="1165"/>
              </a:lnSpc>
              <a:buFont typeface="Arial"/>
              <a:buChar char="•"/>
            </a:pPr>
            <a:r>
              <a:rPr lang="en-US" sz="863">
                <a:solidFill>
                  <a:srgbClr val="052C69"/>
                </a:solidFill>
                <a:latin typeface="Livvic"/>
              </a:rPr>
              <a:t>Measure 1 tbsp of your favorite powder beverage mix and add to pitcher.</a:t>
            </a:r>
          </a:p>
          <a:p>
            <a:pPr marL="186335" lvl="1" indent="-93167" defTabSz="609630">
              <a:lnSpc>
                <a:spcPts val="1165"/>
              </a:lnSpc>
              <a:buFont typeface="Arial"/>
              <a:buChar char="•"/>
            </a:pPr>
            <a:r>
              <a:rPr lang="en-US" sz="863">
                <a:solidFill>
                  <a:srgbClr val="052C69"/>
                </a:solidFill>
                <a:latin typeface="Livvic"/>
              </a:rPr>
              <a:t>Mix vigorously with a wire whisk.</a:t>
            </a:r>
          </a:p>
          <a:p>
            <a:pPr marL="186335" lvl="1" indent="-93167" defTabSz="609630">
              <a:lnSpc>
                <a:spcPts val="1165"/>
              </a:lnSpc>
              <a:buFont typeface="Arial"/>
              <a:buChar char="•"/>
            </a:pPr>
            <a:r>
              <a:rPr lang="en-US" sz="863">
                <a:solidFill>
                  <a:srgbClr val="052C69"/>
                </a:solidFill>
                <a:latin typeface="Livvic"/>
              </a:rPr>
              <a:t>Pour into popsicle trays.</a:t>
            </a:r>
          </a:p>
          <a:p>
            <a:pPr marL="186335" lvl="1" indent="-93167" defTabSz="609630">
              <a:lnSpc>
                <a:spcPts val="1165"/>
              </a:lnSpc>
              <a:buFont typeface="Arial"/>
              <a:buChar char="•"/>
            </a:pPr>
            <a:r>
              <a:rPr lang="en-US" sz="863">
                <a:solidFill>
                  <a:srgbClr val="052C69"/>
                </a:solidFill>
                <a:latin typeface="Livvic"/>
              </a:rPr>
              <a:t>Place in freezer for 4 hours or until frozen.</a:t>
            </a:r>
          </a:p>
          <a:p>
            <a:pPr marL="186335" lvl="1" indent="-93167" defTabSz="609630">
              <a:lnSpc>
                <a:spcPts val="1165"/>
              </a:lnSpc>
              <a:buFont typeface="Arial"/>
              <a:buChar char="•"/>
            </a:pPr>
            <a:r>
              <a:rPr lang="en-US" sz="863">
                <a:solidFill>
                  <a:srgbClr val="052C69"/>
                </a:solidFill>
                <a:latin typeface="Livvic"/>
              </a:rPr>
              <a:t>Remove when frozen and serve!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037692" y="2205660"/>
            <a:ext cx="4134555" cy="284959"/>
            <a:chOff x="5230" y="90069"/>
            <a:chExt cx="8269110" cy="569918"/>
          </a:xfrm>
        </p:grpSpPr>
        <p:sp>
          <p:nvSpPr>
            <p:cNvPr id="23" name="AutoShape 23"/>
            <p:cNvSpPr/>
            <p:nvPr/>
          </p:nvSpPr>
          <p:spPr>
            <a:xfrm rot="-74951">
              <a:off x="5230" y="90069"/>
              <a:ext cx="8269110" cy="569918"/>
            </a:xfrm>
            <a:prstGeom prst="rect">
              <a:avLst/>
            </a:prstGeom>
            <a:solidFill>
              <a:srgbClr val="052C69"/>
            </a:solidFill>
          </p:spPr>
        </p:sp>
        <p:sp>
          <p:nvSpPr>
            <p:cNvPr id="24" name="TextBox 24"/>
            <p:cNvSpPr txBox="1"/>
            <p:nvPr/>
          </p:nvSpPr>
          <p:spPr>
            <a:xfrm rot="21525049">
              <a:off x="227428" y="145407"/>
              <a:ext cx="7846820" cy="461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765"/>
                </a:lnSpc>
                <a:spcBef>
                  <a:spcPct val="0"/>
                </a:spcBef>
              </a:pPr>
              <a:r>
                <a:rPr lang="en-US" sz="1765" spc="70">
                  <a:solidFill>
                    <a:srgbClr val="FFFFFF"/>
                  </a:solidFill>
                  <a:latin typeface="Bobby Jones"/>
                </a:rPr>
                <a:t>RELIABLE &amp; VERSATILE</a:t>
              </a:r>
            </a:p>
          </p:txBody>
        </p:sp>
      </p:grpSp>
      <p:sp>
        <p:nvSpPr>
          <p:cNvPr id="25" name="AutoShape 25"/>
          <p:cNvSpPr/>
          <p:nvPr/>
        </p:nvSpPr>
        <p:spPr>
          <a:xfrm rot="-125915">
            <a:off x="6363102" y="637268"/>
            <a:ext cx="1029718" cy="258603"/>
          </a:xfrm>
          <a:prstGeom prst="rect">
            <a:avLst/>
          </a:prstGeom>
          <a:solidFill>
            <a:srgbClr val="052C69"/>
          </a:solidFill>
        </p:spPr>
      </p:sp>
      <p:sp>
        <p:nvSpPr>
          <p:cNvPr id="26" name="AutoShape 26"/>
          <p:cNvSpPr/>
          <p:nvPr/>
        </p:nvSpPr>
        <p:spPr>
          <a:xfrm rot="131577">
            <a:off x="6539377" y="3019749"/>
            <a:ext cx="1015960" cy="258603"/>
          </a:xfrm>
          <a:prstGeom prst="rect">
            <a:avLst/>
          </a:prstGeom>
          <a:solidFill>
            <a:srgbClr val="052C69"/>
          </a:solidFill>
        </p:spPr>
      </p:sp>
      <p:sp>
        <p:nvSpPr>
          <p:cNvPr id="27" name="TextBox 27"/>
          <p:cNvSpPr txBox="1"/>
          <p:nvPr/>
        </p:nvSpPr>
        <p:spPr>
          <a:xfrm rot="131577">
            <a:off x="6610483" y="3065794"/>
            <a:ext cx="1220113" cy="196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593"/>
              </a:lnSpc>
              <a:spcBef>
                <a:spcPct val="0"/>
              </a:spcBef>
            </a:pPr>
            <a:r>
              <a:rPr lang="en-US" sz="1200" spc="63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FLAVORED</a:t>
            </a:r>
          </a:p>
        </p:txBody>
      </p:sp>
      <p:sp>
        <p:nvSpPr>
          <p:cNvPr id="28" name="AutoShape 28"/>
          <p:cNvSpPr/>
          <p:nvPr/>
        </p:nvSpPr>
        <p:spPr>
          <a:xfrm rot="131577">
            <a:off x="6528322" y="3264355"/>
            <a:ext cx="1100418" cy="258603"/>
          </a:xfrm>
          <a:prstGeom prst="rect">
            <a:avLst/>
          </a:prstGeom>
          <a:solidFill>
            <a:srgbClr val="052C69"/>
          </a:solidFill>
        </p:spPr>
      </p:sp>
      <p:sp>
        <p:nvSpPr>
          <p:cNvPr id="29" name="AutoShape 29"/>
          <p:cNvSpPr/>
          <p:nvPr/>
        </p:nvSpPr>
        <p:spPr>
          <a:xfrm rot="121469">
            <a:off x="9501200" y="546148"/>
            <a:ext cx="1238005" cy="258603"/>
          </a:xfrm>
          <a:prstGeom prst="rect">
            <a:avLst/>
          </a:prstGeom>
          <a:solidFill>
            <a:srgbClr val="052C69"/>
          </a:solidFill>
        </p:spPr>
      </p:sp>
      <p:sp>
        <p:nvSpPr>
          <p:cNvPr id="30" name="AutoShape 30"/>
          <p:cNvSpPr/>
          <p:nvPr/>
        </p:nvSpPr>
        <p:spPr>
          <a:xfrm rot="121469">
            <a:off x="9428002" y="798189"/>
            <a:ext cx="1300869" cy="258603"/>
          </a:xfrm>
          <a:prstGeom prst="rect">
            <a:avLst/>
          </a:prstGeom>
          <a:solidFill>
            <a:srgbClr val="052C69"/>
          </a:solidFill>
        </p:spPr>
      </p:sp>
      <p:sp>
        <p:nvSpPr>
          <p:cNvPr id="31" name="AutoShape 31"/>
          <p:cNvSpPr/>
          <p:nvPr/>
        </p:nvSpPr>
        <p:spPr>
          <a:xfrm rot="-133809">
            <a:off x="9495862" y="4268014"/>
            <a:ext cx="1244110" cy="243790"/>
          </a:xfrm>
          <a:prstGeom prst="rect">
            <a:avLst/>
          </a:prstGeom>
          <a:solidFill>
            <a:srgbClr val="052C69"/>
          </a:solidFill>
        </p:spPr>
      </p:sp>
      <p:sp>
        <p:nvSpPr>
          <p:cNvPr id="32" name="AutoShape 32"/>
          <p:cNvSpPr/>
          <p:nvPr/>
        </p:nvSpPr>
        <p:spPr>
          <a:xfrm rot="-130694">
            <a:off x="1529219" y="323392"/>
            <a:ext cx="3194580" cy="799126"/>
          </a:xfrm>
          <a:prstGeom prst="rect">
            <a:avLst/>
          </a:prstGeom>
          <a:solidFill>
            <a:srgbClr val="052C69"/>
          </a:solidFill>
        </p:spPr>
      </p:sp>
      <p:sp>
        <p:nvSpPr>
          <p:cNvPr id="33" name="TextBox 33"/>
          <p:cNvSpPr txBox="1"/>
          <p:nvPr/>
        </p:nvSpPr>
        <p:spPr>
          <a:xfrm rot="-110431">
            <a:off x="1381698" y="475887"/>
            <a:ext cx="3454482" cy="559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118"/>
              </a:lnSpc>
            </a:pPr>
            <a:r>
              <a:rPr lang="en-US" sz="2463" b="1" spc="507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HYDRATION</a:t>
            </a:r>
          </a:p>
          <a:p>
            <a:pPr algn="ctr" defTabSz="609630">
              <a:lnSpc>
                <a:spcPts val="2118"/>
              </a:lnSpc>
            </a:pPr>
            <a:r>
              <a:rPr lang="en-US" sz="2463" b="1" spc="507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SOLUTIONS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81246" y="652880"/>
            <a:ext cx="4576487" cy="1184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0943"/>
              </a:lnSpc>
              <a:spcBef>
                <a:spcPct val="0"/>
              </a:spcBef>
            </a:pPr>
            <a:r>
              <a:rPr lang="en-US" sz="3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THICKENED WATER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88672" y="1815071"/>
            <a:ext cx="3923409" cy="223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765"/>
              </a:lnSpc>
              <a:spcBef>
                <a:spcPct val="0"/>
              </a:spcBef>
            </a:pPr>
            <a:r>
              <a:rPr lang="en-US" sz="1400" spc="7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 FLAVOR ADDED</a:t>
            </a:r>
          </a:p>
        </p:txBody>
      </p:sp>
      <p:sp>
        <p:nvSpPr>
          <p:cNvPr id="36" name="AutoShape 36"/>
          <p:cNvSpPr/>
          <p:nvPr/>
        </p:nvSpPr>
        <p:spPr>
          <a:xfrm rot="-10800000">
            <a:off x="4090577" y="1915708"/>
            <a:ext cx="1091006" cy="0"/>
          </a:xfrm>
          <a:prstGeom prst="line">
            <a:avLst/>
          </a:prstGeom>
          <a:ln w="19050" cap="rnd">
            <a:solidFill>
              <a:srgbClr val="FFF2E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AutoShape 37"/>
          <p:cNvSpPr/>
          <p:nvPr/>
        </p:nvSpPr>
        <p:spPr>
          <a:xfrm rot="-10800000">
            <a:off x="1139385" y="1915708"/>
            <a:ext cx="1091006" cy="0"/>
          </a:xfrm>
          <a:prstGeom prst="line">
            <a:avLst/>
          </a:prstGeom>
          <a:ln w="19050" cap="rnd">
            <a:solidFill>
              <a:srgbClr val="FFF2E7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79155">
            <a:off x="7740229" y="2427843"/>
            <a:ext cx="357963" cy="416236"/>
          </a:xfrm>
          <a:prstGeom prst="rect">
            <a:avLst/>
          </a:prstGeom>
        </p:spPr>
      </p:pic>
      <p:sp>
        <p:nvSpPr>
          <p:cNvPr id="39" name="TextBox 39"/>
          <p:cNvSpPr txBox="1"/>
          <p:nvPr/>
        </p:nvSpPr>
        <p:spPr>
          <a:xfrm rot="151011">
            <a:off x="8882159" y="1125606"/>
            <a:ext cx="1990043" cy="2604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86335" lvl="1" indent="-93167" defTabSz="609630">
              <a:lnSpc>
                <a:spcPts val="1165"/>
              </a:lnSpc>
              <a:buFont typeface="Arial"/>
              <a:buChar char="•"/>
            </a:pPr>
            <a:r>
              <a:rPr lang="en-US" sz="863">
                <a:solidFill>
                  <a:srgbClr val="052C69"/>
                </a:solidFill>
                <a:latin typeface="Livvic"/>
              </a:rPr>
              <a:t>Pour one serving of your favorite instant coffee, tea, or hot cocoa powder into a cup.</a:t>
            </a:r>
          </a:p>
          <a:p>
            <a:pPr marL="186335" lvl="1" indent="-93167" defTabSz="609630">
              <a:lnSpc>
                <a:spcPts val="1165"/>
              </a:lnSpc>
              <a:buFont typeface="Arial"/>
              <a:buChar char="•"/>
            </a:pPr>
            <a:r>
              <a:rPr lang="en-US" sz="863">
                <a:solidFill>
                  <a:srgbClr val="052C69"/>
                </a:solidFill>
                <a:latin typeface="Livvic"/>
              </a:rPr>
              <a:t>Read the label to determine the recommended amount of water you should add to the product.</a:t>
            </a:r>
          </a:p>
          <a:p>
            <a:pPr marL="186335" lvl="1" indent="-93167" defTabSz="609630">
              <a:lnSpc>
                <a:spcPts val="1165"/>
              </a:lnSpc>
              <a:buFont typeface="Arial"/>
              <a:buChar char="•"/>
            </a:pPr>
            <a:r>
              <a:rPr lang="en-US" sz="863">
                <a:solidFill>
                  <a:srgbClr val="052C69"/>
                </a:solidFill>
                <a:latin typeface="Livvic"/>
              </a:rPr>
              <a:t>Heat the specified amount of No Flavor Added Thickened Water in the microwave until hot. Heating time depends on the microwave (45-60 seconds or until approximately 140°F).</a:t>
            </a:r>
          </a:p>
          <a:p>
            <a:pPr marL="186335" lvl="1" indent="-93167" defTabSz="609630">
              <a:lnSpc>
                <a:spcPts val="1165"/>
              </a:lnSpc>
              <a:buFont typeface="Arial"/>
              <a:buChar char="•"/>
            </a:pPr>
            <a:r>
              <a:rPr lang="en-US" sz="863">
                <a:solidFill>
                  <a:srgbClr val="052C69"/>
                </a:solidFill>
                <a:latin typeface="Livvic"/>
              </a:rPr>
              <a:t>Add the hot No Flavor Added Thickened Water to the cup and stir until powder dissolves.</a:t>
            </a:r>
          </a:p>
          <a:p>
            <a:pPr marL="186335" lvl="1" indent="-93167" defTabSz="609630">
              <a:lnSpc>
                <a:spcPts val="1165"/>
              </a:lnSpc>
              <a:buFont typeface="Arial"/>
              <a:buChar char="•"/>
            </a:pPr>
            <a:r>
              <a:rPr lang="en-US" sz="863">
                <a:solidFill>
                  <a:srgbClr val="052C69"/>
                </a:solidFill>
                <a:latin typeface="Livvic"/>
              </a:rPr>
              <a:t>Allow to cool to a drinkable temperature (100-120°F) and enjoy!</a:t>
            </a:r>
          </a:p>
        </p:txBody>
      </p:sp>
      <p:pic>
        <p:nvPicPr>
          <p:cNvPr id="40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967061" flipH="1">
            <a:off x="6407057" y="5477818"/>
            <a:ext cx="298980" cy="544499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546102" y="3767116"/>
            <a:ext cx="579484" cy="343905"/>
          </a:xfrm>
          <a:prstGeom prst="rect">
            <a:avLst/>
          </a:prstGeom>
        </p:spPr>
      </p:pic>
      <p:grpSp>
        <p:nvGrpSpPr>
          <p:cNvPr id="42" name="Group 42"/>
          <p:cNvGrpSpPr/>
          <p:nvPr/>
        </p:nvGrpSpPr>
        <p:grpSpPr>
          <a:xfrm rot="910486">
            <a:off x="10460834" y="5459142"/>
            <a:ext cx="499598" cy="849557"/>
            <a:chOff x="0" y="0"/>
            <a:chExt cx="999196" cy="1699113"/>
          </a:xfrm>
        </p:grpSpPr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758968"/>
              <a:ext cx="692288" cy="940145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7498078">
              <a:off x="407778" y="-108774"/>
              <a:ext cx="243216" cy="976516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37693" y="842240"/>
              <a:ext cx="313786" cy="299273"/>
            </a:xfrm>
            <a:prstGeom prst="rect">
              <a:avLst/>
            </a:prstGeom>
          </p:spPr>
        </p:pic>
        <p:sp>
          <p:nvSpPr>
            <p:cNvPr id="46" name="AutoShape 46"/>
            <p:cNvSpPr/>
            <p:nvPr/>
          </p:nvSpPr>
          <p:spPr>
            <a:xfrm rot="-81399">
              <a:off x="86690" y="1230194"/>
              <a:ext cx="442705" cy="0"/>
            </a:xfrm>
            <a:prstGeom prst="line">
              <a:avLst/>
            </a:prstGeom>
            <a:ln w="13019" cap="rnd">
              <a:solidFill>
                <a:srgbClr val="002C5B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47" name="AutoShape 47"/>
          <p:cNvSpPr/>
          <p:nvPr/>
        </p:nvSpPr>
        <p:spPr>
          <a:xfrm rot="-74951">
            <a:off x="7811567" y="213886"/>
            <a:ext cx="1488681" cy="278565"/>
          </a:xfrm>
          <a:prstGeom prst="rect">
            <a:avLst/>
          </a:prstGeom>
          <a:solidFill>
            <a:srgbClr val="052C69"/>
          </a:solidFill>
        </p:spPr>
      </p:sp>
      <p:sp>
        <p:nvSpPr>
          <p:cNvPr id="48" name="AutoShape 48"/>
          <p:cNvSpPr/>
          <p:nvPr/>
        </p:nvSpPr>
        <p:spPr>
          <a:xfrm rot="63756">
            <a:off x="6947440" y="5991539"/>
            <a:ext cx="3165406" cy="576276"/>
          </a:xfrm>
          <a:prstGeom prst="rect">
            <a:avLst/>
          </a:prstGeom>
          <a:solidFill>
            <a:srgbClr val="052C69"/>
          </a:solidFill>
        </p:spPr>
      </p:sp>
      <p:sp>
        <p:nvSpPr>
          <p:cNvPr id="49" name="AutoShape 49"/>
          <p:cNvSpPr/>
          <p:nvPr/>
        </p:nvSpPr>
        <p:spPr>
          <a:xfrm>
            <a:off x="715659" y="5545950"/>
            <a:ext cx="4886225" cy="777238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50" name="Picture 50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3683993" y="3269049"/>
            <a:ext cx="1206359" cy="1711147"/>
          </a:xfrm>
          <a:prstGeom prst="rect">
            <a:avLst/>
          </a:prstGeom>
        </p:spPr>
      </p:pic>
      <p:pic>
        <p:nvPicPr>
          <p:cNvPr id="51" name="Picture 51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4658787" y="3155380"/>
            <a:ext cx="1343743" cy="1917769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4452385" y="4383903"/>
            <a:ext cx="760547" cy="689246"/>
          </a:xfrm>
          <a:prstGeom prst="rect">
            <a:avLst/>
          </a:prstGeom>
        </p:spPr>
      </p:pic>
      <p:pic>
        <p:nvPicPr>
          <p:cNvPr id="53" name="Picture 53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5011505" y="4426598"/>
            <a:ext cx="760547" cy="689246"/>
          </a:xfrm>
          <a:prstGeom prst="rect">
            <a:avLst/>
          </a:prstGeom>
        </p:spPr>
      </p:pic>
      <p:sp>
        <p:nvSpPr>
          <p:cNvPr id="54" name="TextBox 54"/>
          <p:cNvSpPr txBox="1"/>
          <p:nvPr/>
        </p:nvSpPr>
        <p:spPr>
          <a:xfrm rot="-74951">
            <a:off x="7591591" y="262152"/>
            <a:ext cx="1929187" cy="213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726"/>
              </a:lnSpc>
              <a:spcBef>
                <a:spcPct val="0"/>
              </a:spcBef>
            </a:pPr>
            <a:r>
              <a:rPr lang="en-US" sz="1400" spc="69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RECIPES</a:t>
            </a:r>
          </a:p>
        </p:txBody>
      </p:sp>
      <p:sp>
        <p:nvSpPr>
          <p:cNvPr id="55" name="TextBox 55"/>
          <p:cNvSpPr txBox="1"/>
          <p:nvPr/>
        </p:nvSpPr>
        <p:spPr>
          <a:xfrm rot="29138">
            <a:off x="6667730" y="6082830"/>
            <a:ext cx="3718775" cy="389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60"/>
              </a:lnSpc>
              <a:spcBef>
                <a:spcPct val="0"/>
              </a:spcBef>
            </a:pPr>
            <a:r>
              <a:rPr lang="en-US" sz="1200" spc="58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WATCH RECIPE TUTORIAL VIDEOS AT PRO.LYONSREADYCARE.COM</a:t>
            </a:r>
          </a:p>
        </p:txBody>
      </p:sp>
      <p:sp>
        <p:nvSpPr>
          <p:cNvPr id="56" name="TextBox 56"/>
          <p:cNvSpPr txBox="1"/>
          <p:nvPr/>
        </p:nvSpPr>
        <p:spPr>
          <a:xfrm rot="-133809">
            <a:off x="9471348" y="4308716"/>
            <a:ext cx="1195634" cy="196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1593"/>
              </a:lnSpc>
              <a:spcBef>
                <a:spcPct val="0"/>
              </a:spcBef>
            </a:pPr>
            <a:r>
              <a:rPr lang="en-US" sz="1200" spc="63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ADD FLAVOR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935184" y="2629040"/>
            <a:ext cx="4365949" cy="394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558"/>
              </a:lnSpc>
            </a:pPr>
            <a:r>
              <a:rPr lang="en-US" sz="1154" dirty="0" err="1">
                <a:solidFill>
                  <a:srgbClr val="052C69"/>
                </a:solidFill>
                <a:latin typeface="Livvic"/>
              </a:rPr>
              <a:t>ReadyCare</a:t>
            </a:r>
            <a:r>
              <a:rPr lang="en-US" sz="1154" dirty="0">
                <a:solidFill>
                  <a:srgbClr val="052C69"/>
                </a:solidFill>
                <a:latin typeface="Livvic"/>
              </a:rPr>
              <a:t>® No Flavor Added Thickened  Water is the </a:t>
            </a:r>
          </a:p>
          <a:p>
            <a:pPr algn="ctr" defTabSz="609630">
              <a:lnSpc>
                <a:spcPts val="1558"/>
              </a:lnSpc>
            </a:pPr>
            <a:r>
              <a:rPr lang="en-US" sz="1154" dirty="0">
                <a:solidFill>
                  <a:srgbClr val="052C69"/>
                </a:solidFill>
                <a:latin typeface="Livvic"/>
              </a:rPr>
              <a:t>ultimate hydration solution for those with dysphagia.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870528" y="3253381"/>
            <a:ext cx="2920599" cy="805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0636" lvl="1" indent="-125318" defTabSz="609630">
              <a:lnSpc>
                <a:spcPts val="1625"/>
              </a:lnSpc>
              <a:buFont typeface="Arial"/>
              <a:buChar char="•"/>
            </a:pPr>
            <a:r>
              <a:rPr lang="en-US" sz="1161">
                <a:solidFill>
                  <a:srgbClr val="052C69"/>
                </a:solidFill>
                <a:latin typeface="Livvic"/>
              </a:rPr>
              <a:t>Pre-thickened to Level 2 Mildly Thick and Level 3 Moderately Thick</a:t>
            </a:r>
          </a:p>
          <a:p>
            <a:pPr marL="250636" lvl="1" indent="-125318" defTabSz="609630">
              <a:lnSpc>
                <a:spcPts val="1625"/>
              </a:lnSpc>
              <a:buFont typeface="Arial"/>
              <a:buChar char="•"/>
            </a:pPr>
            <a:r>
              <a:rPr lang="en-US" sz="1161">
                <a:solidFill>
                  <a:srgbClr val="052C69"/>
                </a:solidFill>
                <a:latin typeface="Livvic"/>
              </a:rPr>
              <a:t>No flavor or sweetener added</a:t>
            </a:r>
          </a:p>
          <a:p>
            <a:pPr marL="250638" lvl="1" indent="-125319" defTabSz="609630">
              <a:lnSpc>
                <a:spcPts val="1625"/>
              </a:lnSpc>
              <a:buFont typeface="Arial"/>
              <a:buChar char="•"/>
            </a:pPr>
            <a:r>
              <a:rPr lang="en-US" sz="1161">
                <a:solidFill>
                  <a:srgbClr val="052C69"/>
                </a:solidFill>
                <a:latin typeface="Livvic"/>
              </a:rPr>
              <a:t>Available in portion and bulk formats</a:t>
            </a:r>
          </a:p>
        </p:txBody>
      </p:sp>
      <p:sp>
        <p:nvSpPr>
          <p:cNvPr id="59" name="TextBox 59"/>
          <p:cNvSpPr txBox="1"/>
          <p:nvPr/>
        </p:nvSpPr>
        <p:spPr>
          <a:xfrm rot="-103899">
            <a:off x="6347976" y="1056275"/>
            <a:ext cx="1841857" cy="1373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86335" lvl="1" indent="-93167" defTabSz="609630">
              <a:lnSpc>
                <a:spcPts val="1165"/>
              </a:lnSpc>
              <a:buFont typeface="Arial"/>
              <a:buChar char="•"/>
            </a:pPr>
            <a:r>
              <a:rPr lang="en-US" sz="863">
                <a:solidFill>
                  <a:srgbClr val="052C69"/>
                </a:solidFill>
                <a:latin typeface="Livvic"/>
              </a:rPr>
              <a:t>Pour No Flavor Added Thickened Water into ice cube trays.</a:t>
            </a:r>
          </a:p>
          <a:p>
            <a:pPr marL="186335" lvl="1" indent="-93167" defTabSz="609630">
              <a:lnSpc>
                <a:spcPts val="1165"/>
              </a:lnSpc>
              <a:buFont typeface="Arial"/>
              <a:buChar char="•"/>
            </a:pPr>
            <a:r>
              <a:rPr lang="en-US" sz="863">
                <a:solidFill>
                  <a:srgbClr val="052C69"/>
                </a:solidFill>
                <a:latin typeface="Livvic"/>
              </a:rPr>
              <a:t>Place in freezer for 4 hours or until frozen. </a:t>
            </a:r>
          </a:p>
          <a:p>
            <a:pPr marL="186335" lvl="1" indent="-93167" defTabSz="609630">
              <a:lnSpc>
                <a:spcPts val="1165"/>
              </a:lnSpc>
              <a:buFont typeface="Arial"/>
              <a:buChar char="•"/>
            </a:pPr>
            <a:r>
              <a:rPr lang="en-US" sz="863">
                <a:solidFill>
                  <a:srgbClr val="052C69"/>
                </a:solidFill>
                <a:latin typeface="Livvic"/>
              </a:rPr>
              <a:t>Remove from freezer and place into glass.</a:t>
            </a:r>
          </a:p>
          <a:p>
            <a:pPr marL="186335" lvl="1" indent="-93167" defTabSz="609630">
              <a:lnSpc>
                <a:spcPts val="1165"/>
              </a:lnSpc>
              <a:buFont typeface="Arial"/>
              <a:buChar char="•"/>
            </a:pPr>
            <a:r>
              <a:rPr lang="en-US" sz="863">
                <a:solidFill>
                  <a:srgbClr val="052C69"/>
                </a:solidFill>
                <a:latin typeface="Livvic"/>
              </a:rPr>
              <a:t>Pour thickened beverage of the same consistency over ice cubes and serve.</a:t>
            </a:r>
          </a:p>
        </p:txBody>
      </p:sp>
      <p:sp>
        <p:nvSpPr>
          <p:cNvPr id="60" name="TextBox 60"/>
          <p:cNvSpPr txBox="1"/>
          <p:nvPr/>
        </p:nvSpPr>
        <p:spPr>
          <a:xfrm rot="-125915">
            <a:off x="6435739" y="666517"/>
            <a:ext cx="1439227" cy="196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593"/>
              </a:lnSpc>
              <a:spcBef>
                <a:spcPct val="0"/>
              </a:spcBef>
            </a:pPr>
            <a:r>
              <a:rPr lang="en-US" sz="1200" spc="63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ICE CUBES</a:t>
            </a:r>
          </a:p>
        </p:txBody>
      </p:sp>
      <p:sp>
        <p:nvSpPr>
          <p:cNvPr id="61" name="TextBox 61"/>
          <p:cNvSpPr txBox="1"/>
          <p:nvPr/>
        </p:nvSpPr>
        <p:spPr>
          <a:xfrm rot="131577">
            <a:off x="6598454" y="3307572"/>
            <a:ext cx="1158869" cy="196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593"/>
              </a:lnSpc>
              <a:spcBef>
                <a:spcPct val="0"/>
              </a:spcBef>
            </a:pPr>
            <a:r>
              <a:rPr lang="en-US" sz="1200" spc="63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POPSICLES</a:t>
            </a:r>
          </a:p>
        </p:txBody>
      </p:sp>
      <p:sp>
        <p:nvSpPr>
          <p:cNvPr id="62" name="TextBox 62"/>
          <p:cNvSpPr txBox="1"/>
          <p:nvPr/>
        </p:nvSpPr>
        <p:spPr>
          <a:xfrm rot="121469">
            <a:off x="9299706" y="580110"/>
            <a:ext cx="1367450" cy="196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1593"/>
              </a:lnSpc>
            </a:pPr>
            <a:r>
              <a:rPr lang="en-US" sz="1200" spc="63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HOT COFFEE,</a:t>
            </a:r>
          </a:p>
        </p:txBody>
      </p:sp>
      <p:sp>
        <p:nvSpPr>
          <p:cNvPr id="63" name="TextBox 63"/>
          <p:cNvSpPr txBox="1"/>
          <p:nvPr/>
        </p:nvSpPr>
        <p:spPr>
          <a:xfrm rot="121469">
            <a:off x="9217060" y="832004"/>
            <a:ext cx="1440886" cy="196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1593"/>
              </a:lnSpc>
            </a:pPr>
            <a:r>
              <a:rPr lang="en-US" sz="1200" spc="63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TEA &amp; COCOA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148187" y="5595228"/>
            <a:ext cx="4036563" cy="67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762"/>
              </a:lnSpc>
            </a:pPr>
            <a:r>
              <a:rPr lang="en-US" sz="1305">
                <a:solidFill>
                  <a:srgbClr val="052C69"/>
                </a:solidFill>
                <a:latin typeface="Livvic"/>
              </a:rPr>
              <a:t>Watch our on-demand webinar on </a:t>
            </a:r>
          </a:p>
          <a:p>
            <a:pPr algn="ctr" defTabSz="609630">
              <a:lnSpc>
                <a:spcPts val="1762"/>
              </a:lnSpc>
            </a:pPr>
            <a:r>
              <a:rPr lang="en-US" sz="1305">
                <a:solidFill>
                  <a:srgbClr val="052C69"/>
                </a:solidFill>
                <a:latin typeface="Livvic Bold"/>
              </a:rPr>
              <a:t>Dehydration Prevention and Treatment</a:t>
            </a:r>
          </a:p>
          <a:p>
            <a:pPr algn="ctr" defTabSz="609630">
              <a:lnSpc>
                <a:spcPts val="1762"/>
              </a:lnSpc>
            </a:pPr>
            <a:r>
              <a:rPr lang="en-US" sz="1305">
                <a:solidFill>
                  <a:srgbClr val="052C69"/>
                </a:solidFill>
                <a:latin typeface="Livvic"/>
              </a:rPr>
              <a:t>at webinars.lyonsreadycare.com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282762" y="5250833"/>
            <a:ext cx="3770701" cy="213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697"/>
              </a:lnSpc>
              <a:spcBef>
                <a:spcPct val="0"/>
              </a:spcBef>
            </a:pPr>
            <a:r>
              <a:rPr lang="en-US" sz="1400" spc="67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LEARN MORE AND EARN CEUS!</a:t>
            </a:r>
          </a:p>
        </p:txBody>
      </p:sp>
      <p:sp>
        <p:nvSpPr>
          <p:cNvPr id="66" name="AutoShape 66"/>
          <p:cNvSpPr/>
          <p:nvPr/>
        </p:nvSpPr>
        <p:spPr>
          <a:xfrm rot="-10800000">
            <a:off x="4634006" y="5346451"/>
            <a:ext cx="709524" cy="0"/>
          </a:xfrm>
          <a:prstGeom prst="line">
            <a:avLst/>
          </a:prstGeom>
          <a:ln w="19050" cap="rnd">
            <a:solidFill>
              <a:srgbClr val="FFF2E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7" name="AutoShape 67"/>
          <p:cNvSpPr/>
          <p:nvPr/>
        </p:nvSpPr>
        <p:spPr>
          <a:xfrm rot="-10800000">
            <a:off x="1026181" y="5358884"/>
            <a:ext cx="709524" cy="0"/>
          </a:xfrm>
          <a:prstGeom prst="line">
            <a:avLst/>
          </a:prstGeom>
          <a:ln w="19050" cap="rnd">
            <a:solidFill>
              <a:srgbClr val="FFF2E7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78226e-1b03-4d0e-bbe0-9244fa07adba" xsi:nil="true"/>
    <lcf76f155ced4ddcb4097134ff3c332f xmlns="eee28909-e9a6-4240-9b43-3afab53f614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38B7AC32A4B044AE04DDE56D4BAC4F" ma:contentTypeVersion="15" ma:contentTypeDescription="Create a new document." ma:contentTypeScope="" ma:versionID="c829411e18c94092995534f5cb1efb4e">
  <xsd:schema xmlns:xsd="http://www.w3.org/2001/XMLSchema" xmlns:xs="http://www.w3.org/2001/XMLSchema" xmlns:p="http://schemas.microsoft.com/office/2006/metadata/properties" xmlns:ns2="eee28909-e9a6-4240-9b43-3afab53f6146" xmlns:ns3="9e78226e-1b03-4d0e-bbe0-9244fa07adba" targetNamespace="http://schemas.microsoft.com/office/2006/metadata/properties" ma:root="true" ma:fieldsID="f0e8af177b39af8b75c42baae22903d0" ns2:_="" ns3:_="">
    <xsd:import namespace="eee28909-e9a6-4240-9b43-3afab53f6146"/>
    <xsd:import namespace="9e78226e-1b03-4d0e-bbe0-9244fa07ad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e28909-e9a6-4240-9b43-3afab53f61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b6d041a1-3aeb-4efe-9e17-15e45bfc02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8226e-1b03-4d0e-bbe0-9244fa07adb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9431bf04-557b-4a09-b89c-a11ccf4082de}" ma:internalName="TaxCatchAll" ma:showField="CatchAllData" ma:web="9e78226e-1b03-4d0e-bbe0-9244fa07ad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096806-CE0A-4D78-9E9D-D1FF275312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14AE47-C7FE-4253-8BD4-CF41628E40D9}">
  <ds:schemaRefs>
    <ds:schemaRef ds:uri="eee28909-e9a6-4240-9b43-3afab53f6146"/>
    <ds:schemaRef ds:uri="http://purl.org/dc/terms/"/>
    <ds:schemaRef ds:uri="http://purl.org/dc/dcmitype/"/>
    <ds:schemaRef ds:uri="9e78226e-1b03-4d0e-bbe0-9244fa07adba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52E8E42-725D-4BD7-BA8D-A91AC76080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e28909-e9a6-4240-9b43-3afab53f6146"/>
    <ds:schemaRef ds:uri="9e78226e-1b03-4d0e-bbe0-9244fa07ad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780</Words>
  <Application>Microsoft Office PowerPoint</Application>
  <PresentationFormat>Widescreen</PresentationFormat>
  <Paragraphs>154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Bobby Jones</vt:lpstr>
      <vt:lpstr>Calibri</vt:lpstr>
      <vt:lpstr>Livvic</vt:lpstr>
      <vt:lpstr>Livvic Bold</vt:lpstr>
      <vt:lpstr>Poppins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Abbie Kozomara</dc:creator>
  <cp:lastModifiedBy>Cindy Cysewski</cp:lastModifiedBy>
  <cp:revision>2</cp:revision>
  <dcterms:created xsi:type="dcterms:W3CDTF">2022-10-25T16:28:20Z</dcterms:created>
  <dcterms:modified xsi:type="dcterms:W3CDTF">2023-03-20T23:03:46Z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0x0101001338B7AC32A4B044AE04DDE56D4BAC4F</vt:lpwstr>
  </property>
  <property fmtid="{D5CDD505-2E9C-101B-9397-08002B2CF9AE}" pid="3" name="MediaServiceImageTags">
    <vt:lpwstr/>
  </property>
</Properties>
</file>